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.xml" ContentType="application/vnd.openxmlformats-officedocument.drawingml.chart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04" r:id="rId2"/>
    <p:sldId id="303" r:id="rId3"/>
    <p:sldId id="302" r:id="rId4"/>
    <p:sldId id="301" r:id="rId5"/>
    <p:sldId id="300" r:id="rId6"/>
    <p:sldId id="299" r:id="rId7"/>
    <p:sldId id="298" r:id="rId8"/>
    <p:sldId id="297" r:id="rId9"/>
    <p:sldId id="296" r:id="rId10"/>
    <p:sldId id="295" r:id="rId11"/>
    <p:sldId id="294" r:id="rId12"/>
    <p:sldId id="293" r:id="rId13"/>
    <p:sldId id="292" r:id="rId14"/>
    <p:sldId id="291" r:id="rId15"/>
    <p:sldId id="290" r:id="rId16"/>
    <p:sldId id="289" r:id="rId17"/>
    <p:sldId id="288" r:id="rId18"/>
    <p:sldId id="287" r:id="rId19"/>
    <p:sldId id="286" r:id="rId20"/>
    <p:sldId id="285" r:id="rId21"/>
    <p:sldId id="284" r:id="rId22"/>
    <p:sldId id="283" r:id="rId23"/>
    <p:sldId id="282" r:id="rId24"/>
    <p:sldId id="281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718"/>
    <a:srgbClr val="0F2039"/>
    <a:srgbClr val="21467D"/>
    <a:srgbClr val="3088A8"/>
    <a:srgbClr val="343579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explosion val="4"/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4E2-4C45-AFCE-BAE4FF11ED9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4E2-4C45-AFCE-BAE4FF11ED95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54E2-4C45-AFCE-BAE4FF11ED9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54E2-4C45-AFCE-BAE4FF11ED95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2</c:v>
                </c:pt>
                <c:pt idx="2">
                  <c:v>4</c:v>
                </c:pt>
                <c:pt idx="3">
                  <c:v>2.5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54E2-4C45-AFCE-BAE4FF11E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65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wmv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3CB013-D400-41A8-B447-DFFF38D2898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07465-57D2-43AC-9E2F-3507248355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929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5AEC85-84AC-44F1-AD09-A245C6574D7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531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378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62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9245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40502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308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1271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9189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2812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6984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285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44494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54165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3400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7976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006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057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372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049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337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0732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0179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179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07465-57D2-43AC-9E2F-3507248355D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1961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" t="2115" b="2115"/>
          <a:stretch/>
        </p:blipFill>
        <p:spPr>
          <a:xfrm>
            <a:off x="0" y="-29018"/>
            <a:ext cx="12192000" cy="6887018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-29018"/>
            <a:ext cx="12192000" cy="6887018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0" y="-29018"/>
            <a:ext cx="12192000" cy="688701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3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3085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136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-265" y="-19493"/>
            <a:ext cx="12192000" cy="6887018"/>
            <a:chOff x="-265" y="362860"/>
            <a:chExt cx="12192000" cy="6887018"/>
          </a:xfrm>
        </p:grpSpPr>
        <p:pic>
          <p:nvPicPr>
            <p:cNvPr id="7" name="图片 6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15" b="2115"/>
            <a:stretch/>
          </p:blipFill>
          <p:spPr>
            <a:xfrm>
              <a:off x="-265" y="377369"/>
              <a:ext cx="12192000" cy="6858000"/>
            </a:xfrm>
            <a:prstGeom prst="rect">
              <a:avLst/>
            </a:prstGeom>
          </p:spPr>
        </p:pic>
        <p:sp>
          <p:nvSpPr>
            <p:cNvPr id="8" name="矩形 7"/>
            <p:cNvSpPr/>
            <p:nvPr userDrawn="1"/>
          </p:nvSpPr>
          <p:spPr>
            <a:xfrm>
              <a:off x="-265" y="362860"/>
              <a:ext cx="12192000" cy="6887018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831850" y="3382902"/>
            <a:ext cx="10515600" cy="652486"/>
          </a:xfrm>
        </p:spPr>
        <p:txBody>
          <a:bodyPr vert="horz" wrap="square" lIns="91440" tIns="45720" rIns="91440" bIns="45720" rtlCol="0" anchor="ctr">
            <a:spAutoFit/>
          </a:bodyPr>
          <a:lstStyle>
            <a:lvl1pPr algn="ctr">
              <a:defRPr lang="zh-CN" alt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11000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</a:lstStyle>
          <a:p>
            <a:pPr marL="0" lvl="0" algn="ctr">
              <a:lnSpc>
                <a:spcPct val="130000"/>
              </a:lnSpc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11" name="文本占位符 2"/>
          <p:cNvSpPr>
            <a:spLocks noGrp="1"/>
          </p:cNvSpPr>
          <p:nvPr>
            <p:ph type="body" idx="1"/>
          </p:nvPr>
        </p:nvSpPr>
        <p:spPr>
          <a:xfrm>
            <a:off x="2149475" y="4068701"/>
            <a:ext cx="7893050" cy="302390"/>
          </a:xfrm>
        </p:spPr>
        <p:txBody>
          <a:bodyPr vert="horz" wrap="square" lIns="91440" tIns="45720" rIns="91440" bIns="45720" rtlCol="0">
            <a:spAutoFit/>
          </a:bodyPr>
          <a:lstStyle>
            <a:lvl1pPr algn="ctr">
              <a:lnSpc>
                <a:spcPct val="150000"/>
              </a:lnSpc>
              <a:defRPr lang="zh-CN" altLang="en-US" sz="1050">
                <a:solidFill>
                  <a:schemeClr val="bg1"/>
                </a:solidFill>
                <a:cs typeface="+mn-ea"/>
              </a:defRPr>
            </a:lvl1pPr>
          </a:lstStyle>
          <a:p>
            <a:pPr marL="0" lvl="0" indent="0" algn="ctr">
              <a:lnSpc>
                <a:spcPct val="130000"/>
              </a:lnSpc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37" name="矩形 3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3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672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204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9205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22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椭圆 8"/>
          <p:cNvSpPr/>
          <p:nvPr userDrawn="1"/>
        </p:nvSpPr>
        <p:spPr>
          <a:xfrm flipH="1">
            <a:off x="438146" y="438150"/>
            <a:ext cx="533005" cy="517525"/>
          </a:xfrm>
          <a:prstGeom prst="ellipse">
            <a:avLst/>
          </a:prstGeom>
          <a:solidFill>
            <a:srgbClr val="FFFDF0"/>
          </a:solidFill>
          <a:ln>
            <a:noFill/>
          </a:ln>
          <a:effectLst>
            <a:outerShdw blurRad="254000" dist="38100" dir="54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466523" y="458787"/>
            <a:ext cx="476250" cy="4762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999528" y="461169"/>
            <a:ext cx="7886700" cy="431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 b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4"/>
          </p:nvPr>
        </p:nvSpPr>
        <p:spPr>
          <a:xfrm>
            <a:off x="999528" y="740569"/>
            <a:ext cx="7886700" cy="304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470454" y="508278"/>
            <a:ext cx="468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fld id="{EFCBF77D-F46E-4259-B383-244069B4E4DB}" type="slidenum">
              <a:rPr lang="zh-CN" altLang="en-US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pPr algn="ctr"/>
              <a:t>‹#›</a:t>
            </a:fld>
            <a:endParaRPr lang="zh-CN" altLang="en-US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1526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089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045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507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73EEA-B2E1-4E09-BE36-7C4255DC6EAE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20ACD-FAEC-44F0-8298-E433AE458A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4765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3"/><Relationship Id="rId7" Type="http://schemas.openxmlformats.org/officeDocument/2006/relationships/image" Target="../media/image2.jpeg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5.png"/><Relationship Id="rId4" Type="http://schemas.openxmlformats.org/officeDocument/2006/relationships/audio" Target="../media/media2.mp3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原创设计师QQ69613753       _1"/>
          <p:cNvGrpSpPr/>
          <p:nvPr/>
        </p:nvGrpSpPr>
        <p:grpSpPr>
          <a:xfrm>
            <a:off x="-529" y="-14509"/>
            <a:ext cx="12192529" cy="6887018"/>
            <a:chOff x="-529" y="-14509"/>
            <a:chExt cx="12192529" cy="6887018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15" b="2115"/>
            <a:stretch/>
          </p:blipFill>
          <p:spPr>
            <a:xfrm>
              <a:off x="-529" y="0"/>
              <a:ext cx="12192000" cy="6858000"/>
            </a:xfrm>
            <a:prstGeom prst="rect">
              <a:avLst/>
            </a:prstGeom>
          </p:spPr>
        </p:pic>
        <p:sp>
          <p:nvSpPr>
            <p:cNvPr id="10" name="矩形 9"/>
            <p:cNvSpPr/>
            <p:nvPr/>
          </p:nvSpPr>
          <p:spPr>
            <a:xfrm>
              <a:off x="0" y="-14509"/>
              <a:ext cx="12192000" cy="6887018"/>
            </a:xfrm>
            <a:prstGeom prst="rect">
              <a:avLst/>
            </a:prstGeom>
            <a:solidFill>
              <a:srgbClr val="3088A8">
                <a:alpha val="6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原创设计师QQ69613753       _2">
            <a:hlinkClick r:id="" action="ppaction://media"/>
          </p:cNvPr>
          <p:cNvPicPr>
            <a:picLocks noGrp="1" noSelect="1" noRot="1" noChangeAspect="1" noMove="1" noResize="1" noChangeShapeType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107.8592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原创设计师QQ69613753       _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92596" y="1311610"/>
            <a:ext cx="609600" cy="609600"/>
          </a:xfrm>
          <a:prstGeom prst="rect">
            <a:avLst/>
          </a:prstGeom>
        </p:spPr>
      </p:pic>
      <p:pic>
        <p:nvPicPr>
          <p:cNvPr id="7" name="Picture 64"/>
          <p:cNvPicPr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22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9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原创设计师QQ：598969553           _3"/>
          <p:cNvSpPr>
            <a:spLocks/>
          </p:cNvSpPr>
          <p:nvPr/>
        </p:nvSpPr>
        <p:spPr bwMode="auto">
          <a:xfrm>
            <a:off x="6152753" y="1985894"/>
            <a:ext cx="1098550" cy="923925"/>
          </a:xfrm>
          <a:custGeom>
            <a:avLst/>
            <a:gdLst>
              <a:gd name="T0" fmla="*/ 346 w 346"/>
              <a:gd name="T1" fmla="*/ 0 h 291"/>
              <a:gd name="T2" fmla="*/ 346 w 346"/>
              <a:gd name="T3" fmla="*/ 113 h 291"/>
              <a:gd name="T4" fmla="*/ 169 w 346"/>
              <a:gd name="T5" fmla="*/ 291 h 291"/>
              <a:gd name="T6" fmla="*/ 0 w 346"/>
              <a:gd name="T7" fmla="*/ 237 h 291"/>
              <a:gd name="T8" fmla="*/ 0 w 346"/>
              <a:gd name="T9" fmla="*/ 141 h 291"/>
              <a:gd name="T10" fmla="*/ 2 w 346"/>
              <a:gd name="T11" fmla="*/ 139 h 291"/>
              <a:gd name="T12" fmla="*/ 4 w 346"/>
              <a:gd name="T13" fmla="*/ 141 h 291"/>
              <a:gd name="T14" fmla="*/ 4 w 346"/>
              <a:gd name="T15" fmla="*/ 231 h 291"/>
              <a:gd name="T16" fmla="*/ 234 w 346"/>
              <a:gd name="T17" fmla="*/ 0 h 291"/>
              <a:gd name="T18" fmla="*/ 346 w 346"/>
              <a:gd name="T19" fmla="*/ 0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291">
                <a:moveTo>
                  <a:pt x="346" y="0"/>
                </a:moveTo>
                <a:cubicBezTo>
                  <a:pt x="346" y="113"/>
                  <a:pt x="346" y="113"/>
                  <a:pt x="346" y="113"/>
                </a:cubicBezTo>
                <a:cubicBezTo>
                  <a:pt x="169" y="291"/>
                  <a:pt x="169" y="291"/>
                  <a:pt x="169" y="291"/>
                </a:cubicBezTo>
                <a:cubicBezTo>
                  <a:pt x="119" y="260"/>
                  <a:pt x="61" y="241"/>
                  <a:pt x="0" y="237"/>
                </a:cubicBezTo>
                <a:cubicBezTo>
                  <a:pt x="0" y="141"/>
                  <a:pt x="0" y="141"/>
                  <a:pt x="0" y="141"/>
                </a:cubicBezTo>
                <a:cubicBezTo>
                  <a:pt x="0" y="140"/>
                  <a:pt x="1" y="139"/>
                  <a:pt x="2" y="139"/>
                </a:cubicBezTo>
                <a:cubicBezTo>
                  <a:pt x="3" y="139"/>
                  <a:pt x="4" y="140"/>
                  <a:pt x="4" y="141"/>
                </a:cubicBezTo>
                <a:cubicBezTo>
                  <a:pt x="4" y="231"/>
                  <a:pt x="4" y="231"/>
                  <a:pt x="4" y="231"/>
                </a:cubicBezTo>
                <a:cubicBezTo>
                  <a:pt x="234" y="0"/>
                  <a:pt x="234" y="0"/>
                  <a:pt x="234" y="0"/>
                </a:cubicBezTo>
                <a:lnTo>
                  <a:pt x="34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原创设计师QQ：598969553           _4"/>
          <p:cNvSpPr>
            <a:spLocks/>
          </p:cNvSpPr>
          <p:nvPr/>
        </p:nvSpPr>
        <p:spPr bwMode="auto">
          <a:xfrm>
            <a:off x="4806553" y="1935094"/>
            <a:ext cx="692150" cy="1330325"/>
          </a:xfrm>
          <a:custGeom>
            <a:avLst/>
            <a:gdLst>
              <a:gd name="T0" fmla="*/ 218 w 218"/>
              <a:gd name="T1" fmla="*/ 299 h 419"/>
              <a:gd name="T2" fmla="*/ 88 w 218"/>
              <a:gd name="T3" fmla="*/ 419 h 419"/>
              <a:gd name="T4" fmla="*/ 5 w 218"/>
              <a:gd name="T5" fmla="*/ 371 h 419"/>
              <a:gd name="T6" fmla="*/ 4 w 218"/>
              <a:gd name="T7" fmla="*/ 368 h 419"/>
              <a:gd name="T8" fmla="*/ 7 w 218"/>
              <a:gd name="T9" fmla="*/ 367 h 419"/>
              <a:gd name="T10" fmla="*/ 84 w 218"/>
              <a:gd name="T11" fmla="*/ 412 h 419"/>
              <a:gd name="T12" fmla="*/ 0 w 218"/>
              <a:gd name="T13" fmla="*/ 97 h 419"/>
              <a:gd name="T14" fmla="*/ 56 w 218"/>
              <a:gd name="T15" fmla="*/ 0 h 419"/>
              <a:gd name="T16" fmla="*/ 153 w 218"/>
              <a:gd name="T17" fmla="*/ 56 h 419"/>
              <a:gd name="T18" fmla="*/ 218 w 218"/>
              <a:gd name="T19" fmla="*/ 299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8" h="419">
                <a:moveTo>
                  <a:pt x="218" y="299"/>
                </a:moveTo>
                <a:cubicBezTo>
                  <a:pt x="166" y="328"/>
                  <a:pt x="121" y="369"/>
                  <a:pt x="88" y="419"/>
                </a:cubicBezTo>
                <a:cubicBezTo>
                  <a:pt x="5" y="371"/>
                  <a:pt x="5" y="371"/>
                  <a:pt x="5" y="371"/>
                </a:cubicBezTo>
                <a:cubicBezTo>
                  <a:pt x="4" y="370"/>
                  <a:pt x="3" y="369"/>
                  <a:pt x="4" y="368"/>
                </a:cubicBezTo>
                <a:cubicBezTo>
                  <a:pt x="4" y="367"/>
                  <a:pt x="6" y="367"/>
                  <a:pt x="7" y="367"/>
                </a:cubicBezTo>
                <a:cubicBezTo>
                  <a:pt x="84" y="412"/>
                  <a:pt x="84" y="412"/>
                  <a:pt x="84" y="412"/>
                </a:cubicBezTo>
                <a:cubicBezTo>
                  <a:pt x="0" y="97"/>
                  <a:pt x="0" y="97"/>
                  <a:pt x="0" y="97"/>
                </a:cubicBezTo>
                <a:cubicBezTo>
                  <a:pt x="56" y="0"/>
                  <a:pt x="56" y="0"/>
                  <a:pt x="56" y="0"/>
                </a:cubicBezTo>
                <a:cubicBezTo>
                  <a:pt x="153" y="56"/>
                  <a:pt x="153" y="56"/>
                  <a:pt x="153" y="56"/>
                </a:cubicBezTo>
                <a:lnTo>
                  <a:pt x="218" y="2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原创设计师QQ：598969553           _5"/>
          <p:cNvSpPr>
            <a:spLocks/>
          </p:cNvSpPr>
          <p:nvPr/>
        </p:nvSpPr>
        <p:spPr bwMode="auto">
          <a:xfrm>
            <a:off x="3808015" y="3694044"/>
            <a:ext cx="1198563" cy="908050"/>
          </a:xfrm>
          <a:custGeom>
            <a:avLst/>
            <a:gdLst>
              <a:gd name="T0" fmla="*/ 378 w 378"/>
              <a:gd name="T1" fmla="*/ 238 h 286"/>
              <a:gd name="T2" fmla="*/ 295 w 378"/>
              <a:gd name="T3" fmla="*/ 286 h 286"/>
              <a:gd name="T4" fmla="*/ 294 w 378"/>
              <a:gd name="T5" fmla="*/ 286 h 286"/>
              <a:gd name="T6" fmla="*/ 292 w 378"/>
              <a:gd name="T7" fmla="*/ 285 h 286"/>
              <a:gd name="T8" fmla="*/ 293 w 378"/>
              <a:gd name="T9" fmla="*/ 283 h 286"/>
              <a:gd name="T10" fmla="*/ 371 w 378"/>
              <a:gd name="T11" fmla="*/ 238 h 286"/>
              <a:gd name="T12" fmla="*/ 56 w 378"/>
              <a:gd name="T13" fmla="*/ 153 h 286"/>
              <a:gd name="T14" fmla="*/ 0 w 378"/>
              <a:gd name="T15" fmla="*/ 56 h 286"/>
              <a:gd name="T16" fmla="*/ 97 w 378"/>
              <a:gd name="T17" fmla="*/ 0 h 286"/>
              <a:gd name="T18" fmla="*/ 340 w 378"/>
              <a:gd name="T19" fmla="*/ 65 h 286"/>
              <a:gd name="T20" fmla="*/ 340 w 378"/>
              <a:gd name="T21" fmla="*/ 73 h 286"/>
              <a:gd name="T22" fmla="*/ 378 w 378"/>
              <a:gd name="T23" fmla="*/ 238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78" h="286">
                <a:moveTo>
                  <a:pt x="378" y="238"/>
                </a:moveTo>
                <a:cubicBezTo>
                  <a:pt x="295" y="286"/>
                  <a:pt x="295" y="286"/>
                  <a:pt x="295" y="286"/>
                </a:cubicBezTo>
                <a:cubicBezTo>
                  <a:pt x="295" y="286"/>
                  <a:pt x="294" y="286"/>
                  <a:pt x="294" y="286"/>
                </a:cubicBezTo>
                <a:cubicBezTo>
                  <a:pt x="293" y="286"/>
                  <a:pt x="293" y="286"/>
                  <a:pt x="292" y="285"/>
                </a:cubicBezTo>
                <a:cubicBezTo>
                  <a:pt x="292" y="285"/>
                  <a:pt x="292" y="283"/>
                  <a:pt x="293" y="283"/>
                </a:cubicBezTo>
                <a:cubicBezTo>
                  <a:pt x="371" y="238"/>
                  <a:pt x="371" y="238"/>
                  <a:pt x="371" y="238"/>
                </a:cubicBezTo>
                <a:cubicBezTo>
                  <a:pt x="56" y="153"/>
                  <a:pt x="56" y="153"/>
                  <a:pt x="56" y="153"/>
                </a:cubicBezTo>
                <a:cubicBezTo>
                  <a:pt x="0" y="56"/>
                  <a:pt x="0" y="56"/>
                  <a:pt x="0" y="56"/>
                </a:cubicBezTo>
                <a:cubicBezTo>
                  <a:pt x="97" y="0"/>
                  <a:pt x="97" y="0"/>
                  <a:pt x="97" y="0"/>
                </a:cubicBezTo>
                <a:cubicBezTo>
                  <a:pt x="340" y="65"/>
                  <a:pt x="340" y="65"/>
                  <a:pt x="340" y="65"/>
                </a:cubicBezTo>
                <a:cubicBezTo>
                  <a:pt x="340" y="68"/>
                  <a:pt x="340" y="70"/>
                  <a:pt x="340" y="73"/>
                </a:cubicBezTo>
                <a:cubicBezTo>
                  <a:pt x="340" y="132"/>
                  <a:pt x="354" y="188"/>
                  <a:pt x="378" y="2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原创设计师QQ：598969553           _6"/>
          <p:cNvSpPr>
            <a:spLocks/>
          </p:cNvSpPr>
          <p:nvPr/>
        </p:nvSpPr>
        <p:spPr bwMode="auto">
          <a:xfrm>
            <a:off x="4895453" y="4941819"/>
            <a:ext cx="1098550" cy="920750"/>
          </a:xfrm>
          <a:custGeom>
            <a:avLst/>
            <a:gdLst>
              <a:gd name="T0" fmla="*/ 346 w 346"/>
              <a:gd name="T1" fmla="*/ 53 h 290"/>
              <a:gd name="T2" fmla="*/ 346 w 346"/>
              <a:gd name="T3" fmla="*/ 149 h 290"/>
              <a:gd name="T4" fmla="*/ 344 w 346"/>
              <a:gd name="T5" fmla="*/ 151 h 290"/>
              <a:gd name="T6" fmla="*/ 342 w 346"/>
              <a:gd name="T7" fmla="*/ 149 h 290"/>
              <a:gd name="T8" fmla="*/ 342 w 346"/>
              <a:gd name="T9" fmla="*/ 60 h 290"/>
              <a:gd name="T10" fmla="*/ 112 w 346"/>
              <a:gd name="T11" fmla="*/ 290 h 290"/>
              <a:gd name="T12" fmla="*/ 0 w 346"/>
              <a:gd name="T13" fmla="*/ 290 h 290"/>
              <a:gd name="T14" fmla="*/ 0 w 346"/>
              <a:gd name="T15" fmla="*/ 178 h 290"/>
              <a:gd name="T16" fmla="*/ 177 w 346"/>
              <a:gd name="T17" fmla="*/ 0 h 290"/>
              <a:gd name="T18" fmla="*/ 346 w 346"/>
              <a:gd name="T19" fmla="*/ 53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6" h="290">
                <a:moveTo>
                  <a:pt x="346" y="53"/>
                </a:moveTo>
                <a:cubicBezTo>
                  <a:pt x="346" y="149"/>
                  <a:pt x="346" y="149"/>
                  <a:pt x="346" y="149"/>
                </a:cubicBezTo>
                <a:cubicBezTo>
                  <a:pt x="346" y="150"/>
                  <a:pt x="345" y="151"/>
                  <a:pt x="344" y="151"/>
                </a:cubicBezTo>
                <a:cubicBezTo>
                  <a:pt x="343" y="151"/>
                  <a:pt x="342" y="150"/>
                  <a:pt x="342" y="149"/>
                </a:cubicBezTo>
                <a:cubicBezTo>
                  <a:pt x="342" y="60"/>
                  <a:pt x="342" y="60"/>
                  <a:pt x="342" y="60"/>
                </a:cubicBezTo>
                <a:cubicBezTo>
                  <a:pt x="112" y="290"/>
                  <a:pt x="112" y="290"/>
                  <a:pt x="112" y="290"/>
                </a:cubicBezTo>
                <a:cubicBezTo>
                  <a:pt x="0" y="290"/>
                  <a:pt x="0" y="290"/>
                  <a:pt x="0" y="290"/>
                </a:cubicBezTo>
                <a:cubicBezTo>
                  <a:pt x="0" y="178"/>
                  <a:pt x="0" y="178"/>
                  <a:pt x="0" y="178"/>
                </a:cubicBezTo>
                <a:cubicBezTo>
                  <a:pt x="177" y="0"/>
                  <a:pt x="177" y="0"/>
                  <a:pt x="177" y="0"/>
                </a:cubicBezTo>
                <a:cubicBezTo>
                  <a:pt x="227" y="30"/>
                  <a:pt x="285" y="49"/>
                  <a:pt x="346" y="5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原创设计师QQ：598969553           _7"/>
          <p:cNvSpPr>
            <a:spLocks/>
          </p:cNvSpPr>
          <p:nvPr/>
        </p:nvSpPr>
        <p:spPr bwMode="auto">
          <a:xfrm>
            <a:off x="6648053" y="4586219"/>
            <a:ext cx="692150" cy="1330325"/>
          </a:xfrm>
          <a:custGeom>
            <a:avLst/>
            <a:gdLst>
              <a:gd name="T0" fmla="*/ 218 w 218"/>
              <a:gd name="T1" fmla="*/ 321 h 419"/>
              <a:gd name="T2" fmla="*/ 162 w 218"/>
              <a:gd name="T3" fmla="*/ 419 h 419"/>
              <a:gd name="T4" fmla="*/ 65 w 218"/>
              <a:gd name="T5" fmla="*/ 362 h 419"/>
              <a:gd name="T6" fmla="*/ 0 w 218"/>
              <a:gd name="T7" fmla="*/ 120 h 419"/>
              <a:gd name="T8" fmla="*/ 130 w 218"/>
              <a:gd name="T9" fmla="*/ 0 h 419"/>
              <a:gd name="T10" fmla="*/ 213 w 218"/>
              <a:gd name="T11" fmla="*/ 48 h 419"/>
              <a:gd name="T12" fmla="*/ 214 w 218"/>
              <a:gd name="T13" fmla="*/ 51 h 419"/>
              <a:gd name="T14" fmla="*/ 212 w 218"/>
              <a:gd name="T15" fmla="*/ 52 h 419"/>
              <a:gd name="T16" fmla="*/ 211 w 218"/>
              <a:gd name="T17" fmla="*/ 51 h 419"/>
              <a:gd name="T18" fmla="*/ 134 w 218"/>
              <a:gd name="T19" fmla="*/ 6 h 419"/>
              <a:gd name="T20" fmla="*/ 218 w 218"/>
              <a:gd name="T21" fmla="*/ 321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8" h="419">
                <a:moveTo>
                  <a:pt x="218" y="321"/>
                </a:moveTo>
                <a:cubicBezTo>
                  <a:pt x="162" y="419"/>
                  <a:pt x="162" y="419"/>
                  <a:pt x="162" y="419"/>
                </a:cubicBezTo>
                <a:cubicBezTo>
                  <a:pt x="65" y="362"/>
                  <a:pt x="65" y="362"/>
                  <a:pt x="65" y="362"/>
                </a:cubicBezTo>
                <a:cubicBezTo>
                  <a:pt x="0" y="120"/>
                  <a:pt x="0" y="120"/>
                  <a:pt x="0" y="120"/>
                </a:cubicBezTo>
                <a:cubicBezTo>
                  <a:pt x="52" y="91"/>
                  <a:pt x="97" y="49"/>
                  <a:pt x="130" y="0"/>
                </a:cubicBezTo>
                <a:cubicBezTo>
                  <a:pt x="213" y="48"/>
                  <a:pt x="213" y="48"/>
                  <a:pt x="213" y="48"/>
                </a:cubicBezTo>
                <a:cubicBezTo>
                  <a:pt x="214" y="48"/>
                  <a:pt x="215" y="50"/>
                  <a:pt x="214" y="51"/>
                </a:cubicBezTo>
                <a:cubicBezTo>
                  <a:pt x="214" y="51"/>
                  <a:pt x="213" y="52"/>
                  <a:pt x="212" y="52"/>
                </a:cubicBezTo>
                <a:cubicBezTo>
                  <a:pt x="212" y="52"/>
                  <a:pt x="212" y="52"/>
                  <a:pt x="211" y="51"/>
                </a:cubicBezTo>
                <a:cubicBezTo>
                  <a:pt x="134" y="6"/>
                  <a:pt x="134" y="6"/>
                  <a:pt x="134" y="6"/>
                </a:cubicBezTo>
                <a:lnTo>
                  <a:pt x="218" y="32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原创设计师QQ：598969553           _8"/>
          <p:cNvSpPr>
            <a:spLocks/>
          </p:cNvSpPr>
          <p:nvPr/>
        </p:nvSpPr>
        <p:spPr bwMode="auto">
          <a:xfrm>
            <a:off x="7140178" y="3246369"/>
            <a:ext cx="1200150" cy="908050"/>
          </a:xfrm>
          <a:custGeom>
            <a:avLst/>
            <a:gdLst>
              <a:gd name="T0" fmla="*/ 378 w 378"/>
              <a:gd name="T1" fmla="*/ 230 h 286"/>
              <a:gd name="T2" fmla="*/ 281 w 378"/>
              <a:gd name="T3" fmla="*/ 286 h 286"/>
              <a:gd name="T4" fmla="*/ 38 w 378"/>
              <a:gd name="T5" fmla="*/ 221 h 286"/>
              <a:gd name="T6" fmla="*/ 38 w 378"/>
              <a:gd name="T7" fmla="*/ 214 h 286"/>
              <a:gd name="T8" fmla="*/ 0 w 378"/>
              <a:gd name="T9" fmla="*/ 48 h 286"/>
              <a:gd name="T10" fmla="*/ 83 w 378"/>
              <a:gd name="T11" fmla="*/ 0 h 286"/>
              <a:gd name="T12" fmla="*/ 86 w 378"/>
              <a:gd name="T13" fmla="*/ 1 h 286"/>
              <a:gd name="T14" fmla="*/ 85 w 378"/>
              <a:gd name="T15" fmla="*/ 4 h 286"/>
              <a:gd name="T16" fmla="*/ 7 w 378"/>
              <a:gd name="T17" fmla="*/ 49 h 286"/>
              <a:gd name="T18" fmla="*/ 322 w 378"/>
              <a:gd name="T19" fmla="*/ 133 h 286"/>
              <a:gd name="T20" fmla="*/ 378 w 378"/>
              <a:gd name="T21" fmla="*/ 23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78" h="286">
                <a:moveTo>
                  <a:pt x="378" y="230"/>
                </a:moveTo>
                <a:cubicBezTo>
                  <a:pt x="281" y="286"/>
                  <a:pt x="281" y="286"/>
                  <a:pt x="281" y="286"/>
                </a:cubicBezTo>
                <a:cubicBezTo>
                  <a:pt x="38" y="221"/>
                  <a:pt x="38" y="221"/>
                  <a:pt x="38" y="221"/>
                </a:cubicBezTo>
                <a:cubicBezTo>
                  <a:pt x="38" y="219"/>
                  <a:pt x="38" y="216"/>
                  <a:pt x="38" y="214"/>
                </a:cubicBezTo>
                <a:cubicBezTo>
                  <a:pt x="38" y="154"/>
                  <a:pt x="24" y="98"/>
                  <a:pt x="0" y="48"/>
                </a:cubicBezTo>
                <a:cubicBezTo>
                  <a:pt x="83" y="0"/>
                  <a:pt x="83" y="0"/>
                  <a:pt x="83" y="0"/>
                </a:cubicBezTo>
                <a:cubicBezTo>
                  <a:pt x="84" y="0"/>
                  <a:pt x="85" y="0"/>
                  <a:pt x="86" y="1"/>
                </a:cubicBezTo>
                <a:cubicBezTo>
                  <a:pt x="86" y="2"/>
                  <a:pt x="86" y="3"/>
                  <a:pt x="85" y="4"/>
                </a:cubicBezTo>
                <a:cubicBezTo>
                  <a:pt x="7" y="49"/>
                  <a:pt x="7" y="49"/>
                  <a:pt x="7" y="49"/>
                </a:cubicBezTo>
                <a:cubicBezTo>
                  <a:pt x="322" y="133"/>
                  <a:pt x="322" y="133"/>
                  <a:pt x="322" y="133"/>
                </a:cubicBezTo>
                <a:lnTo>
                  <a:pt x="378" y="23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原创设计师QQ：598969553           _9"/>
          <p:cNvSpPr>
            <a:spLocks noEditPoints="1"/>
          </p:cNvSpPr>
          <p:nvPr/>
        </p:nvSpPr>
        <p:spPr bwMode="auto">
          <a:xfrm>
            <a:off x="6829028" y="2071619"/>
            <a:ext cx="339725" cy="339725"/>
          </a:xfrm>
          <a:custGeom>
            <a:avLst/>
            <a:gdLst>
              <a:gd name="T0" fmla="*/ 84 w 107"/>
              <a:gd name="T1" fmla="*/ 23 h 107"/>
              <a:gd name="T2" fmla="*/ 81 w 107"/>
              <a:gd name="T3" fmla="*/ 23 h 107"/>
              <a:gd name="T4" fmla="*/ 81 w 107"/>
              <a:gd name="T5" fmla="*/ 26 h 107"/>
              <a:gd name="T6" fmla="*/ 81 w 107"/>
              <a:gd name="T7" fmla="*/ 58 h 107"/>
              <a:gd name="T8" fmla="*/ 81 w 107"/>
              <a:gd name="T9" fmla="*/ 61 h 107"/>
              <a:gd name="T10" fmla="*/ 84 w 107"/>
              <a:gd name="T11" fmla="*/ 61 h 107"/>
              <a:gd name="T12" fmla="*/ 84 w 107"/>
              <a:gd name="T13" fmla="*/ 23 h 107"/>
              <a:gd name="T14" fmla="*/ 92 w 107"/>
              <a:gd name="T15" fmla="*/ 15 h 107"/>
              <a:gd name="T16" fmla="*/ 38 w 107"/>
              <a:gd name="T17" fmla="*/ 15 h 107"/>
              <a:gd name="T18" fmla="*/ 33 w 107"/>
              <a:gd name="T19" fmla="*/ 62 h 107"/>
              <a:gd name="T20" fmla="*/ 4 w 107"/>
              <a:gd name="T21" fmla="*/ 90 h 107"/>
              <a:gd name="T22" fmla="*/ 7 w 107"/>
              <a:gd name="T23" fmla="*/ 100 h 107"/>
              <a:gd name="T24" fmla="*/ 17 w 107"/>
              <a:gd name="T25" fmla="*/ 103 h 107"/>
              <a:gd name="T26" fmla="*/ 45 w 107"/>
              <a:gd name="T27" fmla="*/ 75 h 107"/>
              <a:gd name="T28" fmla="*/ 92 w 107"/>
              <a:gd name="T29" fmla="*/ 69 h 107"/>
              <a:gd name="T30" fmla="*/ 92 w 107"/>
              <a:gd name="T31" fmla="*/ 15 h 107"/>
              <a:gd name="T32" fmla="*/ 88 w 107"/>
              <a:gd name="T33" fmla="*/ 64 h 107"/>
              <a:gd name="T34" fmla="*/ 43 w 107"/>
              <a:gd name="T35" fmla="*/ 64 h 107"/>
              <a:gd name="T36" fmla="*/ 43 w 107"/>
              <a:gd name="T37" fmla="*/ 19 h 107"/>
              <a:gd name="T38" fmla="*/ 88 w 107"/>
              <a:gd name="T39" fmla="*/ 19 h 107"/>
              <a:gd name="T40" fmla="*/ 88 w 107"/>
              <a:gd name="T41" fmla="*/ 64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7" h="107">
                <a:moveTo>
                  <a:pt x="84" y="23"/>
                </a:moveTo>
                <a:cubicBezTo>
                  <a:pt x="83" y="22"/>
                  <a:pt x="82" y="22"/>
                  <a:pt x="81" y="23"/>
                </a:cubicBezTo>
                <a:cubicBezTo>
                  <a:pt x="80" y="24"/>
                  <a:pt x="80" y="25"/>
                  <a:pt x="81" y="26"/>
                </a:cubicBezTo>
                <a:cubicBezTo>
                  <a:pt x="90" y="35"/>
                  <a:pt x="90" y="49"/>
                  <a:pt x="81" y="58"/>
                </a:cubicBezTo>
                <a:cubicBezTo>
                  <a:pt x="80" y="59"/>
                  <a:pt x="80" y="60"/>
                  <a:pt x="81" y="61"/>
                </a:cubicBezTo>
                <a:cubicBezTo>
                  <a:pt x="82" y="62"/>
                  <a:pt x="83" y="62"/>
                  <a:pt x="84" y="61"/>
                </a:cubicBezTo>
                <a:cubicBezTo>
                  <a:pt x="95" y="50"/>
                  <a:pt x="95" y="33"/>
                  <a:pt x="84" y="23"/>
                </a:cubicBezTo>
                <a:close/>
                <a:moveTo>
                  <a:pt x="92" y="15"/>
                </a:moveTo>
                <a:cubicBezTo>
                  <a:pt x="77" y="0"/>
                  <a:pt x="53" y="0"/>
                  <a:pt x="38" y="15"/>
                </a:cubicBezTo>
                <a:cubicBezTo>
                  <a:pt x="25" y="28"/>
                  <a:pt x="23" y="47"/>
                  <a:pt x="33" y="62"/>
                </a:cubicBezTo>
                <a:cubicBezTo>
                  <a:pt x="4" y="90"/>
                  <a:pt x="4" y="90"/>
                  <a:pt x="4" y="90"/>
                </a:cubicBezTo>
                <a:cubicBezTo>
                  <a:pt x="4" y="90"/>
                  <a:pt x="0" y="93"/>
                  <a:pt x="7" y="100"/>
                </a:cubicBezTo>
                <a:cubicBezTo>
                  <a:pt x="14" y="107"/>
                  <a:pt x="17" y="103"/>
                  <a:pt x="17" y="103"/>
                </a:cubicBezTo>
                <a:cubicBezTo>
                  <a:pt x="45" y="75"/>
                  <a:pt x="45" y="75"/>
                  <a:pt x="45" y="75"/>
                </a:cubicBezTo>
                <a:cubicBezTo>
                  <a:pt x="60" y="84"/>
                  <a:pt x="80" y="82"/>
                  <a:pt x="92" y="69"/>
                </a:cubicBezTo>
                <a:cubicBezTo>
                  <a:pt x="107" y="54"/>
                  <a:pt x="107" y="30"/>
                  <a:pt x="92" y="15"/>
                </a:cubicBezTo>
                <a:close/>
                <a:moveTo>
                  <a:pt x="88" y="64"/>
                </a:moveTo>
                <a:cubicBezTo>
                  <a:pt x="75" y="77"/>
                  <a:pt x="55" y="77"/>
                  <a:pt x="43" y="64"/>
                </a:cubicBezTo>
                <a:cubicBezTo>
                  <a:pt x="31" y="52"/>
                  <a:pt x="31" y="32"/>
                  <a:pt x="43" y="19"/>
                </a:cubicBezTo>
                <a:cubicBezTo>
                  <a:pt x="55" y="7"/>
                  <a:pt x="75" y="7"/>
                  <a:pt x="88" y="19"/>
                </a:cubicBezTo>
                <a:cubicBezTo>
                  <a:pt x="100" y="32"/>
                  <a:pt x="100" y="52"/>
                  <a:pt x="88" y="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原创设计师QQ：598969553           _10"/>
          <p:cNvSpPr>
            <a:spLocks noEditPoints="1"/>
          </p:cNvSpPr>
          <p:nvPr/>
        </p:nvSpPr>
        <p:spPr bwMode="auto">
          <a:xfrm>
            <a:off x="4035028" y="3805169"/>
            <a:ext cx="295275" cy="304800"/>
          </a:xfrm>
          <a:custGeom>
            <a:avLst/>
            <a:gdLst>
              <a:gd name="T0" fmla="*/ 80 w 93"/>
              <a:gd name="T1" fmla="*/ 66 h 96"/>
              <a:gd name="T2" fmla="*/ 78 w 93"/>
              <a:gd name="T3" fmla="*/ 66 h 96"/>
              <a:gd name="T4" fmla="*/ 63 w 93"/>
              <a:gd name="T5" fmla="*/ 81 h 96"/>
              <a:gd name="T6" fmla="*/ 66 w 93"/>
              <a:gd name="T7" fmla="*/ 90 h 96"/>
              <a:gd name="T8" fmla="*/ 78 w 93"/>
              <a:gd name="T9" fmla="*/ 96 h 96"/>
              <a:gd name="T10" fmla="*/ 93 w 93"/>
              <a:gd name="T11" fmla="*/ 81 h 96"/>
              <a:gd name="T12" fmla="*/ 80 w 93"/>
              <a:gd name="T13" fmla="*/ 66 h 96"/>
              <a:gd name="T14" fmla="*/ 88 w 93"/>
              <a:gd name="T15" fmla="*/ 83 h 96"/>
              <a:gd name="T16" fmla="*/ 80 w 93"/>
              <a:gd name="T17" fmla="*/ 83 h 96"/>
              <a:gd name="T18" fmla="*/ 80 w 93"/>
              <a:gd name="T19" fmla="*/ 90 h 96"/>
              <a:gd name="T20" fmla="*/ 76 w 93"/>
              <a:gd name="T21" fmla="*/ 90 h 96"/>
              <a:gd name="T22" fmla="*/ 76 w 93"/>
              <a:gd name="T23" fmla="*/ 83 h 96"/>
              <a:gd name="T24" fmla="*/ 69 w 93"/>
              <a:gd name="T25" fmla="*/ 83 h 96"/>
              <a:gd name="T26" fmla="*/ 69 w 93"/>
              <a:gd name="T27" fmla="*/ 79 h 96"/>
              <a:gd name="T28" fmla="*/ 76 w 93"/>
              <a:gd name="T29" fmla="*/ 79 h 96"/>
              <a:gd name="T30" fmla="*/ 76 w 93"/>
              <a:gd name="T31" fmla="*/ 72 h 96"/>
              <a:gd name="T32" fmla="*/ 80 w 93"/>
              <a:gd name="T33" fmla="*/ 72 h 96"/>
              <a:gd name="T34" fmla="*/ 80 w 93"/>
              <a:gd name="T35" fmla="*/ 79 h 96"/>
              <a:gd name="T36" fmla="*/ 88 w 93"/>
              <a:gd name="T37" fmla="*/ 79 h 96"/>
              <a:gd name="T38" fmla="*/ 88 w 93"/>
              <a:gd name="T39" fmla="*/ 83 h 96"/>
              <a:gd name="T40" fmla="*/ 78 w 93"/>
              <a:gd name="T41" fmla="*/ 61 h 96"/>
              <a:gd name="T42" fmla="*/ 79 w 93"/>
              <a:gd name="T43" fmla="*/ 61 h 96"/>
              <a:gd name="T44" fmla="*/ 79 w 93"/>
              <a:gd name="T45" fmla="*/ 60 h 96"/>
              <a:gd name="T46" fmla="*/ 65 w 93"/>
              <a:gd name="T47" fmla="*/ 52 h 96"/>
              <a:gd name="T48" fmla="*/ 55 w 93"/>
              <a:gd name="T49" fmla="*/ 46 h 96"/>
              <a:gd name="T50" fmla="*/ 51 w 93"/>
              <a:gd name="T51" fmla="*/ 43 h 96"/>
              <a:gd name="T52" fmla="*/ 50 w 93"/>
              <a:gd name="T53" fmla="*/ 39 h 96"/>
              <a:gd name="T54" fmla="*/ 54 w 93"/>
              <a:gd name="T55" fmla="*/ 32 h 96"/>
              <a:gd name="T56" fmla="*/ 57 w 93"/>
              <a:gd name="T57" fmla="*/ 25 h 96"/>
              <a:gd name="T58" fmla="*/ 56 w 93"/>
              <a:gd name="T59" fmla="*/ 23 h 96"/>
              <a:gd name="T60" fmla="*/ 54 w 93"/>
              <a:gd name="T61" fmla="*/ 8 h 96"/>
              <a:gd name="T62" fmla="*/ 44 w 93"/>
              <a:gd name="T63" fmla="*/ 2 h 96"/>
              <a:gd name="T64" fmla="*/ 41 w 93"/>
              <a:gd name="T65" fmla="*/ 1 h 96"/>
              <a:gd name="T66" fmla="*/ 36 w 93"/>
              <a:gd name="T67" fmla="*/ 0 h 96"/>
              <a:gd name="T68" fmla="*/ 37 w 93"/>
              <a:gd name="T69" fmla="*/ 2 h 96"/>
              <a:gd name="T70" fmla="*/ 28 w 93"/>
              <a:gd name="T71" fmla="*/ 8 h 96"/>
              <a:gd name="T72" fmla="*/ 26 w 93"/>
              <a:gd name="T73" fmla="*/ 23 h 96"/>
              <a:gd name="T74" fmla="*/ 25 w 93"/>
              <a:gd name="T75" fmla="*/ 25 h 96"/>
              <a:gd name="T76" fmla="*/ 28 w 93"/>
              <a:gd name="T77" fmla="*/ 32 h 96"/>
              <a:gd name="T78" fmla="*/ 31 w 93"/>
              <a:gd name="T79" fmla="*/ 39 h 96"/>
              <a:gd name="T80" fmla="*/ 30 w 93"/>
              <a:gd name="T81" fmla="*/ 43 h 96"/>
              <a:gd name="T82" fmla="*/ 27 w 93"/>
              <a:gd name="T83" fmla="*/ 46 h 96"/>
              <a:gd name="T84" fmla="*/ 16 w 93"/>
              <a:gd name="T85" fmla="*/ 52 h 96"/>
              <a:gd name="T86" fmla="*/ 3 w 93"/>
              <a:gd name="T87" fmla="*/ 60 h 96"/>
              <a:gd name="T88" fmla="*/ 0 w 93"/>
              <a:gd name="T89" fmla="*/ 82 h 96"/>
              <a:gd name="T90" fmla="*/ 0 w 93"/>
              <a:gd name="T91" fmla="*/ 83 h 96"/>
              <a:gd name="T92" fmla="*/ 0 w 93"/>
              <a:gd name="T93" fmla="*/ 83 h 96"/>
              <a:gd name="T94" fmla="*/ 41 w 93"/>
              <a:gd name="T95" fmla="*/ 94 h 96"/>
              <a:gd name="T96" fmla="*/ 61 w 93"/>
              <a:gd name="T97" fmla="*/ 92 h 96"/>
              <a:gd name="T98" fmla="*/ 58 w 93"/>
              <a:gd name="T99" fmla="*/ 81 h 96"/>
              <a:gd name="T100" fmla="*/ 78 w 93"/>
              <a:gd name="T101" fmla="*/ 61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93" h="96">
                <a:moveTo>
                  <a:pt x="80" y="66"/>
                </a:moveTo>
                <a:cubicBezTo>
                  <a:pt x="79" y="66"/>
                  <a:pt x="79" y="66"/>
                  <a:pt x="78" y="66"/>
                </a:cubicBezTo>
                <a:cubicBezTo>
                  <a:pt x="70" y="66"/>
                  <a:pt x="63" y="73"/>
                  <a:pt x="63" y="81"/>
                </a:cubicBezTo>
                <a:cubicBezTo>
                  <a:pt x="63" y="84"/>
                  <a:pt x="65" y="88"/>
                  <a:pt x="66" y="90"/>
                </a:cubicBezTo>
                <a:cubicBezTo>
                  <a:pt x="69" y="94"/>
                  <a:pt x="73" y="96"/>
                  <a:pt x="78" y="96"/>
                </a:cubicBezTo>
                <a:cubicBezTo>
                  <a:pt x="86" y="96"/>
                  <a:pt x="93" y="89"/>
                  <a:pt x="93" y="81"/>
                </a:cubicBezTo>
                <a:cubicBezTo>
                  <a:pt x="93" y="73"/>
                  <a:pt x="87" y="67"/>
                  <a:pt x="80" y="66"/>
                </a:cubicBezTo>
                <a:close/>
                <a:moveTo>
                  <a:pt x="88" y="83"/>
                </a:moveTo>
                <a:cubicBezTo>
                  <a:pt x="80" y="83"/>
                  <a:pt x="80" y="83"/>
                  <a:pt x="80" y="83"/>
                </a:cubicBezTo>
                <a:cubicBezTo>
                  <a:pt x="80" y="90"/>
                  <a:pt x="80" y="90"/>
                  <a:pt x="80" y="90"/>
                </a:cubicBezTo>
                <a:cubicBezTo>
                  <a:pt x="76" y="90"/>
                  <a:pt x="76" y="90"/>
                  <a:pt x="76" y="90"/>
                </a:cubicBezTo>
                <a:cubicBezTo>
                  <a:pt x="76" y="83"/>
                  <a:pt x="76" y="83"/>
                  <a:pt x="76" y="83"/>
                </a:cubicBezTo>
                <a:cubicBezTo>
                  <a:pt x="69" y="83"/>
                  <a:pt x="69" y="83"/>
                  <a:pt x="69" y="83"/>
                </a:cubicBezTo>
                <a:cubicBezTo>
                  <a:pt x="69" y="79"/>
                  <a:pt x="69" y="79"/>
                  <a:pt x="69" y="79"/>
                </a:cubicBezTo>
                <a:cubicBezTo>
                  <a:pt x="76" y="79"/>
                  <a:pt x="76" y="79"/>
                  <a:pt x="76" y="79"/>
                </a:cubicBezTo>
                <a:cubicBezTo>
                  <a:pt x="76" y="72"/>
                  <a:pt x="76" y="72"/>
                  <a:pt x="76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79"/>
                  <a:pt x="80" y="79"/>
                  <a:pt x="80" y="79"/>
                </a:cubicBezTo>
                <a:cubicBezTo>
                  <a:pt x="88" y="79"/>
                  <a:pt x="88" y="79"/>
                  <a:pt x="88" y="79"/>
                </a:cubicBezTo>
                <a:lnTo>
                  <a:pt x="88" y="83"/>
                </a:lnTo>
                <a:close/>
                <a:moveTo>
                  <a:pt x="78" y="61"/>
                </a:moveTo>
                <a:cubicBezTo>
                  <a:pt x="78" y="61"/>
                  <a:pt x="79" y="61"/>
                  <a:pt x="79" y="61"/>
                </a:cubicBezTo>
                <a:cubicBezTo>
                  <a:pt x="79" y="61"/>
                  <a:pt x="79" y="60"/>
                  <a:pt x="79" y="60"/>
                </a:cubicBezTo>
                <a:cubicBezTo>
                  <a:pt x="75" y="53"/>
                  <a:pt x="67" y="53"/>
                  <a:pt x="65" y="52"/>
                </a:cubicBezTo>
                <a:cubicBezTo>
                  <a:pt x="58" y="50"/>
                  <a:pt x="56" y="49"/>
                  <a:pt x="55" y="46"/>
                </a:cubicBezTo>
                <a:cubicBezTo>
                  <a:pt x="53" y="43"/>
                  <a:pt x="51" y="43"/>
                  <a:pt x="51" y="43"/>
                </a:cubicBezTo>
                <a:cubicBezTo>
                  <a:pt x="51" y="42"/>
                  <a:pt x="51" y="41"/>
                  <a:pt x="50" y="39"/>
                </a:cubicBezTo>
                <a:cubicBezTo>
                  <a:pt x="53" y="36"/>
                  <a:pt x="54" y="32"/>
                  <a:pt x="54" y="32"/>
                </a:cubicBezTo>
                <a:cubicBezTo>
                  <a:pt x="56" y="31"/>
                  <a:pt x="57" y="26"/>
                  <a:pt x="57" y="25"/>
                </a:cubicBezTo>
                <a:cubicBezTo>
                  <a:pt x="57" y="23"/>
                  <a:pt x="56" y="23"/>
                  <a:pt x="56" y="23"/>
                </a:cubicBezTo>
                <a:cubicBezTo>
                  <a:pt x="56" y="23"/>
                  <a:pt x="57" y="14"/>
                  <a:pt x="54" y="8"/>
                </a:cubicBezTo>
                <a:cubicBezTo>
                  <a:pt x="50" y="2"/>
                  <a:pt x="44" y="2"/>
                  <a:pt x="44" y="2"/>
                </a:cubicBezTo>
                <a:cubicBezTo>
                  <a:pt x="41" y="1"/>
                  <a:pt x="41" y="1"/>
                  <a:pt x="41" y="1"/>
                </a:cubicBezTo>
                <a:cubicBezTo>
                  <a:pt x="41" y="1"/>
                  <a:pt x="37" y="1"/>
                  <a:pt x="36" y="0"/>
                </a:cubicBezTo>
                <a:cubicBezTo>
                  <a:pt x="36" y="0"/>
                  <a:pt x="36" y="2"/>
                  <a:pt x="37" y="2"/>
                </a:cubicBezTo>
                <a:cubicBezTo>
                  <a:pt x="37" y="2"/>
                  <a:pt x="31" y="2"/>
                  <a:pt x="28" y="8"/>
                </a:cubicBezTo>
                <a:cubicBezTo>
                  <a:pt x="24" y="14"/>
                  <a:pt x="26" y="23"/>
                  <a:pt x="26" y="23"/>
                </a:cubicBezTo>
                <a:cubicBezTo>
                  <a:pt x="26" y="23"/>
                  <a:pt x="25" y="23"/>
                  <a:pt x="25" y="25"/>
                </a:cubicBezTo>
                <a:cubicBezTo>
                  <a:pt x="24" y="26"/>
                  <a:pt x="25" y="31"/>
                  <a:pt x="28" y="32"/>
                </a:cubicBezTo>
                <a:cubicBezTo>
                  <a:pt x="28" y="32"/>
                  <a:pt x="28" y="36"/>
                  <a:pt x="31" y="39"/>
                </a:cubicBezTo>
                <a:cubicBezTo>
                  <a:pt x="31" y="41"/>
                  <a:pt x="30" y="42"/>
                  <a:pt x="30" y="43"/>
                </a:cubicBezTo>
                <a:cubicBezTo>
                  <a:pt x="30" y="43"/>
                  <a:pt x="28" y="43"/>
                  <a:pt x="27" y="46"/>
                </a:cubicBezTo>
                <a:cubicBezTo>
                  <a:pt x="25" y="49"/>
                  <a:pt x="23" y="50"/>
                  <a:pt x="16" y="52"/>
                </a:cubicBezTo>
                <a:cubicBezTo>
                  <a:pt x="14" y="53"/>
                  <a:pt x="6" y="53"/>
                  <a:pt x="3" y="60"/>
                </a:cubicBezTo>
                <a:cubicBezTo>
                  <a:pt x="1" y="64"/>
                  <a:pt x="0" y="73"/>
                  <a:pt x="0" y="82"/>
                </a:cubicBezTo>
                <a:cubicBezTo>
                  <a:pt x="0" y="82"/>
                  <a:pt x="0" y="83"/>
                  <a:pt x="0" y="83"/>
                </a:cubicBezTo>
                <a:cubicBezTo>
                  <a:pt x="0" y="83"/>
                  <a:pt x="0" y="83"/>
                  <a:pt x="0" y="83"/>
                </a:cubicBezTo>
                <a:cubicBezTo>
                  <a:pt x="8" y="88"/>
                  <a:pt x="21" y="94"/>
                  <a:pt x="41" y="94"/>
                </a:cubicBezTo>
                <a:cubicBezTo>
                  <a:pt x="48" y="94"/>
                  <a:pt x="55" y="93"/>
                  <a:pt x="61" y="92"/>
                </a:cubicBezTo>
                <a:cubicBezTo>
                  <a:pt x="59" y="88"/>
                  <a:pt x="58" y="85"/>
                  <a:pt x="58" y="81"/>
                </a:cubicBezTo>
                <a:cubicBezTo>
                  <a:pt x="58" y="70"/>
                  <a:pt x="67" y="61"/>
                  <a:pt x="78" y="6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原创设计师QQ：598969553           _11"/>
          <p:cNvSpPr>
            <a:spLocks noEditPoints="1"/>
          </p:cNvSpPr>
          <p:nvPr/>
        </p:nvSpPr>
        <p:spPr bwMode="auto">
          <a:xfrm>
            <a:off x="4946253" y="2112894"/>
            <a:ext cx="234950" cy="336550"/>
          </a:xfrm>
          <a:custGeom>
            <a:avLst/>
            <a:gdLst>
              <a:gd name="T0" fmla="*/ 21 w 74"/>
              <a:gd name="T1" fmla="*/ 92 h 106"/>
              <a:gd name="T2" fmla="*/ 22 w 74"/>
              <a:gd name="T3" fmla="*/ 98 h 106"/>
              <a:gd name="T4" fmla="*/ 27 w 74"/>
              <a:gd name="T5" fmla="*/ 100 h 106"/>
              <a:gd name="T6" fmla="*/ 28 w 74"/>
              <a:gd name="T7" fmla="*/ 104 h 106"/>
              <a:gd name="T8" fmla="*/ 37 w 74"/>
              <a:gd name="T9" fmla="*/ 106 h 106"/>
              <a:gd name="T10" fmla="*/ 46 w 74"/>
              <a:gd name="T11" fmla="*/ 104 h 106"/>
              <a:gd name="T12" fmla="*/ 47 w 74"/>
              <a:gd name="T13" fmla="*/ 100 h 106"/>
              <a:gd name="T14" fmla="*/ 52 w 74"/>
              <a:gd name="T15" fmla="*/ 98 h 106"/>
              <a:gd name="T16" fmla="*/ 52 w 74"/>
              <a:gd name="T17" fmla="*/ 92 h 106"/>
              <a:gd name="T18" fmla="*/ 37 w 74"/>
              <a:gd name="T19" fmla="*/ 95 h 106"/>
              <a:gd name="T20" fmla="*/ 21 w 74"/>
              <a:gd name="T21" fmla="*/ 92 h 106"/>
              <a:gd name="T22" fmla="*/ 37 w 74"/>
              <a:gd name="T23" fmla="*/ 15 h 106"/>
              <a:gd name="T24" fmla="*/ 39 w 74"/>
              <a:gd name="T25" fmla="*/ 13 h 106"/>
              <a:gd name="T26" fmla="*/ 37 w 74"/>
              <a:gd name="T27" fmla="*/ 11 h 106"/>
              <a:gd name="T28" fmla="*/ 12 w 74"/>
              <a:gd name="T29" fmla="*/ 36 h 106"/>
              <a:gd name="T30" fmla="*/ 13 w 74"/>
              <a:gd name="T31" fmla="*/ 38 h 106"/>
              <a:gd name="T32" fmla="*/ 15 w 74"/>
              <a:gd name="T33" fmla="*/ 36 h 106"/>
              <a:gd name="T34" fmla="*/ 37 w 74"/>
              <a:gd name="T35" fmla="*/ 15 h 106"/>
              <a:gd name="T36" fmla="*/ 20 w 74"/>
              <a:gd name="T37" fmla="*/ 82 h 106"/>
              <a:gd name="T38" fmla="*/ 21 w 74"/>
              <a:gd name="T39" fmla="*/ 87 h 106"/>
              <a:gd name="T40" fmla="*/ 37 w 74"/>
              <a:gd name="T41" fmla="*/ 90 h 106"/>
              <a:gd name="T42" fmla="*/ 53 w 74"/>
              <a:gd name="T43" fmla="*/ 87 h 106"/>
              <a:gd name="T44" fmla="*/ 54 w 74"/>
              <a:gd name="T45" fmla="*/ 82 h 106"/>
              <a:gd name="T46" fmla="*/ 37 w 74"/>
              <a:gd name="T47" fmla="*/ 85 h 106"/>
              <a:gd name="T48" fmla="*/ 20 w 74"/>
              <a:gd name="T49" fmla="*/ 82 h 106"/>
              <a:gd name="T50" fmla="*/ 37 w 74"/>
              <a:gd name="T51" fmla="*/ 0 h 106"/>
              <a:gd name="T52" fmla="*/ 0 w 74"/>
              <a:gd name="T53" fmla="*/ 36 h 106"/>
              <a:gd name="T54" fmla="*/ 18 w 74"/>
              <a:gd name="T55" fmla="*/ 68 h 106"/>
              <a:gd name="T56" fmla="*/ 19 w 74"/>
              <a:gd name="T57" fmla="*/ 77 h 106"/>
              <a:gd name="T58" fmla="*/ 37 w 74"/>
              <a:gd name="T59" fmla="*/ 80 h 106"/>
              <a:gd name="T60" fmla="*/ 55 w 74"/>
              <a:gd name="T61" fmla="*/ 77 h 106"/>
              <a:gd name="T62" fmla="*/ 56 w 74"/>
              <a:gd name="T63" fmla="*/ 68 h 106"/>
              <a:gd name="T64" fmla="*/ 74 w 74"/>
              <a:gd name="T65" fmla="*/ 36 h 106"/>
              <a:gd name="T66" fmla="*/ 37 w 74"/>
              <a:gd name="T67" fmla="*/ 0 h 106"/>
              <a:gd name="T68" fmla="*/ 50 w 74"/>
              <a:gd name="T69" fmla="*/ 63 h 106"/>
              <a:gd name="T70" fmla="*/ 50 w 74"/>
              <a:gd name="T71" fmla="*/ 72 h 106"/>
              <a:gd name="T72" fmla="*/ 37 w 74"/>
              <a:gd name="T73" fmla="*/ 74 h 106"/>
              <a:gd name="T74" fmla="*/ 24 w 74"/>
              <a:gd name="T75" fmla="*/ 72 h 106"/>
              <a:gd name="T76" fmla="*/ 23 w 74"/>
              <a:gd name="T77" fmla="*/ 63 h 106"/>
              <a:gd name="T78" fmla="*/ 7 w 74"/>
              <a:gd name="T79" fmla="*/ 36 h 106"/>
              <a:gd name="T80" fmla="*/ 37 w 74"/>
              <a:gd name="T81" fmla="*/ 6 h 106"/>
              <a:gd name="T82" fmla="*/ 67 w 74"/>
              <a:gd name="T83" fmla="*/ 36 h 106"/>
              <a:gd name="T84" fmla="*/ 50 w 74"/>
              <a:gd name="T85" fmla="*/ 63 h 106"/>
              <a:gd name="T86" fmla="*/ 45 w 74"/>
              <a:gd name="T87" fmla="*/ 50 h 106"/>
              <a:gd name="T88" fmla="*/ 37 w 74"/>
              <a:gd name="T89" fmla="*/ 35 h 106"/>
              <a:gd name="T90" fmla="*/ 29 w 74"/>
              <a:gd name="T91" fmla="*/ 50 h 106"/>
              <a:gd name="T92" fmla="*/ 25 w 74"/>
              <a:gd name="T93" fmla="*/ 43 h 106"/>
              <a:gd name="T94" fmla="*/ 20 w 74"/>
              <a:gd name="T95" fmla="*/ 45 h 106"/>
              <a:gd name="T96" fmla="*/ 28 w 74"/>
              <a:gd name="T97" fmla="*/ 63 h 106"/>
              <a:gd name="T98" fmla="*/ 37 w 74"/>
              <a:gd name="T99" fmla="*/ 47 h 106"/>
              <a:gd name="T100" fmla="*/ 45 w 74"/>
              <a:gd name="T101" fmla="*/ 63 h 106"/>
              <a:gd name="T102" fmla="*/ 54 w 74"/>
              <a:gd name="T103" fmla="*/ 45 h 106"/>
              <a:gd name="T104" fmla="*/ 49 w 74"/>
              <a:gd name="T105" fmla="*/ 43 h 106"/>
              <a:gd name="T106" fmla="*/ 45 w 74"/>
              <a:gd name="T107" fmla="*/ 50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4" h="106">
                <a:moveTo>
                  <a:pt x="21" y="92"/>
                </a:moveTo>
                <a:cubicBezTo>
                  <a:pt x="22" y="98"/>
                  <a:pt x="22" y="98"/>
                  <a:pt x="22" y="98"/>
                </a:cubicBezTo>
                <a:cubicBezTo>
                  <a:pt x="22" y="98"/>
                  <a:pt x="24" y="99"/>
                  <a:pt x="27" y="100"/>
                </a:cubicBezTo>
                <a:cubicBezTo>
                  <a:pt x="28" y="104"/>
                  <a:pt x="28" y="104"/>
                  <a:pt x="28" y="104"/>
                </a:cubicBezTo>
                <a:cubicBezTo>
                  <a:pt x="28" y="104"/>
                  <a:pt x="30" y="106"/>
                  <a:pt x="37" y="106"/>
                </a:cubicBezTo>
                <a:cubicBezTo>
                  <a:pt x="44" y="106"/>
                  <a:pt x="46" y="104"/>
                  <a:pt x="46" y="104"/>
                </a:cubicBezTo>
                <a:cubicBezTo>
                  <a:pt x="47" y="100"/>
                  <a:pt x="47" y="100"/>
                  <a:pt x="47" y="100"/>
                </a:cubicBezTo>
                <a:cubicBezTo>
                  <a:pt x="50" y="99"/>
                  <a:pt x="52" y="98"/>
                  <a:pt x="52" y="98"/>
                </a:cubicBezTo>
                <a:cubicBezTo>
                  <a:pt x="52" y="92"/>
                  <a:pt x="52" y="92"/>
                  <a:pt x="52" y="92"/>
                </a:cubicBezTo>
                <a:cubicBezTo>
                  <a:pt x="48" y="94"/>
                  <a:pt x="42" y="95"/>
                  <a:pt x="37" y="95"/>
                </a:cubicBezTo>
                <a:cubicBezTo>
                  <a:pt x="31" y="95"/>
                  <a:pt x="26" y="94"/>
                  <a:pt x="21" y="92"/>
                </a:cubicBezTo>
                <a:close/>
                <a:moveTo>
                  <a:pt x="37" y="15"/>
                </a:moveTo>
                <a:cubicBezTo>
                  <a:pt x="38" y="15"/>
                  <a:pt x="39" y="14"/>
                  <a:pt x="39" y="13"/>
                </a:cubicBezTo>
                <a:cubicBezTo>
                  <a:pt x="39" y="12"/>
                  <a:pt x="38" y="11"/>
                  <a:pt x="37" y="11"/>
                </a:cubicBezTo>
                <a:cubicBezTo>
                  <a:pt x="23" y="11"/>
                  <a:pt x="12" y="22"/>
                  <a:pt x="12" y="36"/>
                </a:cubicBezTo>
                <a:cubicBezTo>
                  <a:pt x="12" y="38"/>
                  <a:pt x="12" y="38"/>
                  <a:pt x="13" y="38"/>
                </a:cubicBezTo>
                <a:cubicBezTo>
                  <a:pt x="15" y="38"/>
                  <a:pt x="15" y="38"/>
                  <a:pt x="15" y="36"/>
                </a:cubicBezTo>
                <a:cubicBezTo>
                  <a:pt x="15" y="25"/>
                  <a:pt x="25" y="15"/>
                  <a:pt x="37" y="15"/>
                </a:cubicBezTo>
                <a:close/>
                <a:moveTo>
                  <a:pt x="20" y="82"/>
                </a:moveTo>
                <a:cubicBezTo>
                  <a:pt x="21" y="87"/>
                  <a:pt x="21" y="87"/>
                  <a:pt x="21" y="87"/>
                </a:cubicBezTo>
                <a:cubicBezTo>
                  <a:pt x="26" y="89"/>
                  <a:pt x="31" y="90"/>
                  <a:pt x="37" y="90"/>
                </a:cubicBezTo>
                <a:cubicBezTo>
                  <a:pt x="43" y="90"/>
                  <a:pt x="48" y="89"/>
                  <a:pt x="53" y="87"/>
                </a:cubicBezTo>
                <a:cubicBezTo>
                  <a:pt x="54" y="82"/>
                  <a:pt x="54" y="82"/>
                  <a:pt x="54" y="82"/>
                </a:cubicBezTo>
                <a:cubicBezTo>
                  <a:pt x="49" y="84"/>
                  <a:pt x="43" y="85"/>
                  <a:pt x="37" y="85"/>
                </a:cubicBezTo>
                <a:cubicBezTo>
                  <a:pt x="31" y="85"/>
                  <a:pt x="25" y="84"/>
                  <a:pt x="20" y="82"/>
                </a:cubicBezTo>
                <a:close/>
                <a:moveTo>
                  <a:pt x="37" y="0"/>
                </a:moveTo>
                <a:cubicBezTo>
                  <a:pt x="17" y="0"/>
                  <a:pt x="0" y="16"/>
                  <a:pt x="0" y="36"/>
                </a:cubicBezTo>
                <a:cubicBezTo>
                  <a:pt x="0" y="50"/>
                  <a:pt x="7" y="61"/>
                  <a:pt x="18" y="68"/>
                </a:cubicBezTo>
                <a:cubicBezTo>
                  <a:pt x="19" y="77"/>
                  <a:pt x="19" y="77"/>
                  <a:pt x="19" y="77"/>
                </a:cubicBezTo>
                <a:cubicBezTo>
                  <a:pt x="24" y="79"/>
                  <a:pt x="31" y="80"/>
                  <a:pt x="37" y="80"/>
                </a:cubicBezTo>
                <a:cubicBezTo>
                  <a:pt x="43" y="80"/>
                  <a:pt x="49" y="79"/>
                  <a:pt x="55" y="77"/>
                </a:cubicBezTo>
                <a:cubicBezTo>
                  <a:pt x="56" y="68"/>
                  <a:pt x="56" y="68"/>
                  <a:pt x="56" y="68"/>
                </a:cubicBezTo>
                <a:cubicBezTo>
                  <a:pt x="66" y="61"/>
                  <a:pt x="74" y="50"/>
                  <a:pt x="74" y="36"/>
                </a:cubicBezTo>
                <a:cubicBezTo>
                  <a:pt x="74" y="16"/>
                  <a:pt x="57" y="0"/>
                  <a:pt x="37" y="0"/>
                </a:cubicBezTo>
                <a:close/>
                <a:moveTo>
                  <a:pt x="50" y="63"/>
                </a:moveTo>
                <a:cubicBezTo>
                  <a:pt x="50" y="72"/>
                  <a:pt x="50" y="72"/>
                  <a:pt x="50" y="72"/>
                </a:cubicBezTo>
                <a:cubicBezTo>
                  <a:pt x="50" y="72"/>
                  <a:pt x="46" y="74"/>
                  <a:pt x="37" y="74"/>
                </a:cubicBezTo>
                <a:cubicBezTo>
                  <a:pt x="28" y="74"/>
                  <a:pt x="24" y="72"/>
                  <a:pt x="24" y="72"/>
                </a:cubicBezTo>
                <a:cubicBezTo>
                  <a:pt x="23" y="63"/>
                  <a:pt x="23" y="63"/>
                  <a:pt x="23" y="63"/>
                </a:cubicBezTo>
                <a:cubicBezTo>
                  <a:pt x="14" y="58"/>
                  <a:pt x="7" y="48"/>
                  <a:pt x="7" y="36"/>
                </a:cubicBezTo>
                <a:cubicBezTo>
                  <a:pt x="7" y="20"/>
                  <a:pt x="20" y="6"/>
                  <a:pt x="37" y="6"/>
                </a:cubicBezTo>
                <a:cubicBezTo>
                  <a:pt x="54" y="6"/>
                  <a:pt x="67" y="20"/>
                  <a:pt x="67" y="36"/>
                </a:cubicBezTo>
                <a:cubicBezTo>
                  <a:pt x="67" y="48"/>
                  <a:pt x="60" y="58"/>
                  <a:pt x="50" y="63"/>
                </a:cubicBezTo>
                <a:close/>
                <a:moveTo>
                  <a:pt x="45" y="50"/>
                </a:moveTo>
                <a:cubicBezTo>
                  <a:pt x="37" y="35"/>
                  <a:pt x="37" y="35"/>
                  <a:pt x="37" y="35"/>
                </a:cubicBezTo>
                <a:cubicBezTo>
                  <a:pt x="29" y="50"/>
                  <a:pt x="29" y="50"/>
                  <a:pt x="29" y="50"/>
                </a:cubicBezTo>
                <a:cubicBezTo>
                  <a:pt x="25" y="43"/>
                  <a:pt x="25" y="43"/>
                  <a:pt x="25" y="43"/>
                </a:cubicBezTo>
                <a:cubicBezTo>
                  <a:pt x="20" y="45"/>
                  <a:pt x="20" y="45"/>
                  <a:pt x="20" y="45"/>
                </a:cubicBezTo>
                <a:cubicBezTo>
                  <a:pt x="28" y="63"/>
                  <a:pt x="28" y="63"/>
                  <a:pt x="28" y="63"/>
                </a:cubicBezTo>
                <a:cubicBezTo>
                  <a:pt x="37" y="47"/>
                  <a:pt x="37" y="47"/>
                  <a:pt x="37" y="47"/>
                </a:cubicBezTo>
                <a:cubicBezTo>
                  <a:pt x="45" y="63"/>
                  <a:pt x="45" y="63"/>
                  <a:pt x="45" y="63"/>
                </a:cubicBezTo>
                <a:cubicBezTo>
                  <a:pt x="54" y="45"/>
                  <a:pt x="54" y="45"/>
                  <a:pt x="54" y="45"/>
                </a:cubicBezTo>
                <a:cubicBezTo>
                  <a:pt x="49" y="43"/>
                  <a:pt x="49" y="43"/>
                  <a:pt x="49" y="43"/>
                </a:cubicBezTo>
                <a:lnTo>
                  <a:pt x="45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原创设计师QQ：598969553           _12"/>
          <p:cNvSpPr>
            <a:spLocks noEditPoints="1"/>
          </p:cNvSpPr>
          <p:nvPr/>
        </p:nvSpPr>
        <p:spPr bwMode="auto">
          <a:xfrm>
            <a:off x="6959203" y="5402194"/>
            <a:ext cx="234950" cy="301625"/>
          </a:xfrm>
          <a:custGeom>
            <a:avLst/>
            <a:gdLst>
              <a:gd name="T0" fmla="*/ 120 w 148"/>
              <a:gd name="T1" fmla="*/ 60 h 190"/>
              <a:gd name="T2" fmla="*/ 28 w 148"/>
              <a:gd name="T3" fmla="*/ 60 h 190"/>
              <a:gd name="T4" fmla="*/ 28 w 148"/>
              <a:gd name="T5" fmla="*/ 72 h 190"/>
              <a:gd name="T6" fmla="*/ 120 w 148"/>
              <a:gd name="T7" fmla="*/ 72 h 190"/>
              <a:gd name="T8" fmla="*/ 120 w 148"/>
              <a:gd name="T9" fmla="*/ 60 h 190"/>
              <a:gd name="T10" fmla="*/ 120 w 148"/>
              <a:gd name="T11" fmla="*/ 34 h 190"/>
              <a:gd name="T12" fmla="*/ 28 w 148"/>
              <a:gd name="T13" fmla="*/ 34 h 190"/>
              <a:gd name="T14" fmla="*/ 28 w 148"/>
              <a:gd name="T15" fmla="*/ 46 h 190"/>
              <a:gd name="T16" fmla="*/ 120 w 148"/>
              <a:gd name="T17" fmla="*/ 46 h 190"/>
              <a:gd name="T18" fmla="*/ 120 w 148"/>
              <a:gd name="T19" fmla="*/ 34 h 190"/>
              <a:gd name="T20" fmla="*/ 120 w 148"/>
              <a:gd name="T21" fmla="*/ 86 h 190"/>
              <a:gd name="T22" fmla="*/ 28 w 148"/>
              <a:gd name="T23" fmla="*/ 86 h 190"/>
              <a:gd name="T24" fmla="*/ 28 w 148"/>
              <a:gd name="T25" fmla="*/ 98 h 190"/>
              <a:gd name="T26" fmla="*/ 120 w 148"/>
              <a:gd name="T27" fmla="*/ 98 h 190"/>
              <a:gd name="T28" fmla="*/ 120 w 148"/>
              <a:gd name="T29" fmla="*/ 86 h 190"/>
              <a:gd name="T30" fmla="*/ 74 w 148"/>
              <a:gd name="T31" fmla="*/ 110 h 190"/>
              <a:gd name="T32" fmla="*/ 28 w 148"/>
              <a:gd name="T33" fmla="*/ 110 h 190"/>
              <a:gd name="T34" fmla="*/ 28 w 148"/>
              <a:gd name="T35" fmla="*/ 124 h 190"/>
              <a:gd name="T36" fmla="*/ 74 w 148"/>
              <a:gd name="T37" fmla="*/ 124 h 190"/>
              <a:gd name="T38" fmla="*/ 74 w 148"/>
              <a:gd name="T39" fmla="*/ 110 h 190"/>
              <a:gd name="T40" fmla="*/ 0 w 148"/>
              <a:gd name="T41" fmla="*/ 0 h 190"/>
              <a:gd name="T42" fmla="*/ 0 w 148"/>
              <a:gd name="T43" fmla="*/ 190 h 190"/>
              <a:gd name="T44" fmla="*/ 98 w 148"/>
              <a:gd name="T45" fmla="*/ 190 h 190"/>
              <a:gd name="T46" fmla="*/ 148 w 148"/>
              <a:gd name="T47" fmla="*/ 142 h 190"/>
              <a:gd name="T48" fmla="*/ 148 w 148"/>
              <a:gd name="T49" fmla="*/ 0 h 190"/>
              <a:gd name="T50" fmla="*/ 0 w 148"/>
              <a:gd name="T51" fmla="*/ 0 h 190"/>
              <a:gd name="T52" fmla="*/ 136 w 148"/>
              <a:gd name="T53" fmla="*/ 136 h 190"/>
              <a:gd name="T54" fmla="*/ 94 w 148"/>
              <a:gd name="T55" fmla="*/ 136 h 190"/>
              <a:gd name="T56" fmla="*/ 94 w 148"/>
              <a:gd name="T57" fmla="*/ 180 h 190"/>
              <a:gd name="T58" fmla="*/ 10 w 148"/>
              <a:gd name="T59" fmla="*/ 180 h 190"/>
              <a:gd name="T60" fmla="*/ 10 w 148"/>
              <a:gd name="T61" fmla="*/ 10 h 190"/>
              <a:gd name="T62" fmla="*/ 136 w 148"/>
              <a:gd name="T63" fmla="*/ 10 h 190"/>
              <a:gd name="T64" fmla="*/ 136 w 148"/>
              <a:gd name="T65" fmla="*/ 136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8" h="190">
                <a:moveTo>
                  <a:pt x="120" y="60"/>
                </a:moveTo>
                <a:lnTo>
                  <a:pt x="28" y="60"/>
                </a:lnTo>
                <a:lnTo>
                  <a:pt x="28" y="72"/>
                </a:lnTo>
                <a:lnTo>
                  <a:pt x="120" y="72"/>
                </a:lnTo>
                <a:lnTo>
                  <a:pt x="120" y="60"/>
                </a:lnTo>
                <a:close/>
                <a:moveTo>
                  <a:pt x="120" y="34"/>
                </a:moveTo>
                <a:lnTo>
                  <a:pt x="28" y="34"/>
                </a:lnTo>
                <a:lnTo>
                  <a:pt x="28" y="46"/>
                </a:lnTo>
                <a:lnTo>
                  <a:pt x="120" y="46"/>
                </a:lnTo>
                <a:lnTo>
                  <a:pt x="120" y="34"/>
                </a:lnTo>
                <a:close/>
                <a:moveTo>
                  <a:pt x="120" y="86"/>
                </a:moveTo>
                <a:lnTo>
                  <a:pt x="28" y="86"/>
                </a:lnTo>
                <a:lnTo>
                  <a:pt x="28" y="98"/>
                </a:lnTo>
                <a:lnTo>
                  <a:pt x="120" y="98"/>
                </a:lnTo>
                <a:lnTo>
                  <a:pt x="120" y="86"/>
                </a:lnTo>
                <a:close/>
                <a:moveTo>
                  <a:pt x="74" y="110"/>
                </a:moveTo>
                <a:lnTo>
                  <a:pt x="28" y="110"/>
                </a:lnTo>
                <a:lnTo>
                  <a:pt x="28" y="124"/>
                </a:lnTo>
                <a:lnTo>
                  <a:pt x="74" y="124"/>
                </a:lnTo>
                <a:lnTo>
                  <a:pt x="74" y="110"/>
                </a:lnTo>
                <a:close/>
                <a:moveTo>
                  <a:pt x="0" y="0"/>
                </a:moveTo>
                <a:lnTo>
                  <a:pt x="0" y="190"/>
                </a:lnTo>
                <a:lnTo>
                  <a:pt x="98" y="190"/>
                </a:lnTo>
                <a:lnTo>
                  <a:pt x="148" y="142"/>
                </a:lnTo>
                <a:lnTo>
                  <a:pt x="148" y="0"/>
                </a:lnTo>
                <a:lnTo>
                  <a:pt x="0" y="0"/>
                </a:lnTo>
                <a:close/>
                <a:moveTo>
                  <a:pt x="136" y="136"/>
                </a:moveTo>
                <a:lnTo>
                  <a:pt x="94" y="136"/>
                </a:lnTo>
                <a:lnTo>
                  <a:pt x="94" y="180"/>
                </a:lnTo>
                <a:lnTo>
                  <a:pt x="10" y="180"/>
                </a:lnTo>
                <a:lnTo>
                  <a:pt x="10" y="10"/>
                </a:lnTo>
                <a:lnTo>
                  <a:pt x="136" y="10"/>
                </a:lnTo>
                <a:lnTo>
                  <a:pt x="136" y="1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原创设计师QQ：598969553           _13"/>
          <p:cNvSpPr>
            <a:spLocks noEditPoints="1"/>
          </p:cNvSpPr>
          <p:nvPr/>
        </p:nvSpPr>
        <p:spPr bwMode="auto">
          <a:xfrm>
            <a:off x="7816453" y="3754369"/>
            <a:ext cx="307975" cy="263525"/>
          </a:xfrm>
          <a:custGeom>
            <a:avLst/>
            <a:gdLst>
              <a:gd name="T0" fmla="*/ 4 w 97"/>
              <a:gd name="T1" fmla="*/ 79 h 83"/>
              <a:gd name="T2" fmla="*/ 8 w 97"/>
              <a:gd name="T3" fmla="*/ 83 h 83"/>
              <a:gd name="T4" fmla="*/ 26 w 97"/>
              <a:gd name="T5" fmla="*/ 83 h 83"/>
              <a:gd name="T6" fmla="*/ 26 w 97"/>
              <a:gd name="T7" fmla="*/ 45 h 83"/>
              <a:gd name="T8" fmla="*/ 4 w 97"/>
              <a:gd name="T9" fmla="*/ 67 h 83"/>
              <a:gd name="T10" fmla="*/ 4 w 97"/>
              <a:gd name="T11" fmla="*/ 79 h 83"/>
              <a:gd name="T12" fmla="*/ 34 w 97"/>
              <a:gd name="T13" fmla="*/ 54 h 83"/>
              <a:gd name="T14" fmla="*/ 34 w 97"/>
              <a:gd name="T15" fmla="*/ 83 h 83"/>
              <a:gd name="T16" fmla="*/ 56 w 97"/>
              <a:gd name="T17" fmla="*/ 83 h 83"/>
              <a:gd name="T18" fmla="*/ 56 w 97"/>
              <a:gd name="T19" fmla="*/ 57 h 83"/>
              <a:gd name="T20" fmla="*/ 47 w 97"/>
              <a:gd name="T21" fmla="*/ 66 h 83"/>
              <a:gd name="T22" fmla="*/ 34 w 97"/>
              <a:gd name="T23" fmla="*/ 54 h 83"/>
              <a:gd name="T24" fmla="*/ 78 w 97"/>
              <a:gd name="T25" fmla="*/ 2 h 83"/>
              <a:gd name="T26" fmla="*/ 74 w 97"/>
              <a:gd name="T27" fmla="*/ 6 h 83"/>
              <a:gd name="T28" fmla="*/ 78 w 97"/>
              <a:gd name="T29" fmla="*/ 10 h 83"/>
              <a:gd name="T30" fmla="*/ 82 w 97"/>
              <a:gd name="T31" fmla="*/ 9 h 83"/>
              <a:gd name="T32" fmla="*/ 47 w 97"/>
              <a:gd name="T33" fmla="*/ 45 h 83"/>
              <a:gd name="T34" fmla="*/ 26 w 97"/>
              <a:gd name="T35" fmla="*/ 24 h 83"/>
              <a:gd name="T36" fmla="*/ 1 w 97"/>
              <a:gd name="T37" fmla="*/ 49 h 83"/>
              <a:gd name="T38" fmla="*/ 1 w 97"/>
              <a:gd name="T39" fmla="*/ 54 h 83"/>
              <a:gd name="T40" fmla="*/ 7 w 97"/>
              <a:gd name="T41" fmla="*/ 54 h 83"/>
              <a:gd name="T42" fmla="*/ 26 w 97"/>
              <a:gd name="T43" fmla="*/ 35 h 83"/>
              <a:gd name="T44" fmla="*/ 47 w 97"/>
              <a:gd name="T45" fmla="*/ 56 h 83"/>
              <a:gd name="T46" fmla="*/ 88 w 97"/>
              <a:gd name="T47" fmla="*/ 15 h 83"/>
              <a:gd name="T48" fmla="*/ 88 w 97"/>
              <a:gd name="T49" fmla="*/ 19 h 83"/>
              <a:gd name="T50" fmla="*/ 91 w 97"/>
              <a:gd name="T51" fmla="*/ 23 h 83"/>
              <a:gd name="T52" fmla="*/ 91 w 97"/>
              <a:gd name="T53" fmla="*/ 23 h 83"/>
              <a:gd name="T54" fmla="*/ 95 w 97"/>
              <a:gd name="T55" fmla="*/ 20 h 83"/>
              <a:gd name="T56" fmla="*/ 97 w 97"/>
              <a:gd name="T57" fmla="*/ 0 h 83"/>
              <a:gd name="T58" fmla="*/ 78 w 97"/>
              <a:gd name="T59" fmla="*/ 2 h 83"/>
              <a:gd name="T60" fmla="*/ 65 w 97"/>
              <a:gd name="T61" fmla="*/ 48 h 83"/>
              <a:gd name="T62" fmla="*/ 65 w 97"/>
              <a:gd name="T63" fmla="*/ 83 h 83"/>
              <a:gd name="T64" fmla="*/ 83 w 97"/>
              <a:gd name="T65" fmla="*/ 83 h 83"/>
              <a:gd name="T66" fmla="*/ 86 w 97"/>
              <a:gd name="T67" fmla="*/ 79 h 83"/>
              <a:gd name="T68" fmla="*/ 86 w 97"/>
              <a:gd name="T69" fmla="*/ 27 h 83"/>
              <a:gd name="T70" fmla="*/ 68 w 97"/>
              <a:gd name="T71" fmla="*/ 45 h 83"/>
              <a:gd name="T72" fmla="*/ 65 w 97"/>
              <a:gd name="T73" fmla="*/ 48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" h="83">
                <a:moveTo>
                  <a:pt x="4" y="79"/>
                </a:moveTo>
                <a:cubicBezTo>
                  <a:pt x="4" y="81"/>
                  <a:pt x="6" y="83"/>
                  <a:pt x="8" y="83"/>
                </a:cubicBezTo>
                <a:cubicBezTo>
                  <a:pt x="26" y="83"/>
                  <a:pt x="26" y="83"/>
                  <a:pt x="26" y="83"/>
                </a:cubicBezTo>
                <a:cubicBezTo>
                  <a:pt x="26" y="45"/>
                  <a:pt x="26" y="45"/>
                  <a:pt x="26" y="45"/>
                </a:cubicBezTo>
                <a:cubicBezTo>
                  <a:pt x="4" y="67"/>
                  <a:pt x="4" y="67"/>
                  <a:pt x="4" y="67"/>
                </a:cubicBezTo>
                <a:lnTo>
                  <a:pt x="4" y="79"/>
                </a:lnTo>
                <a:close/>
                <a:moveTo>
                  <a:pt x="34" y="54"/>
                </a:moveTo>
                <a:cubicBezTo>
                  <a:pt x="34" y="83"/>
                  <a:pt x="34" y="83"/>
                  <a:pt x="34" y="83"/>
                </a:cubicBezTo>
                <a:cubicBezTo>
                  <a:pt x="56" y="83"/>
                  <a:pt x="56" y="83"/>
                  <a:pt x="56" y="83"/>
                </a:cubicBezTo>
                <a:cubicBezTo>
                  <a:pt x="56" y="57"/>
                  <a:pt x="56" y="57"/>
                  <a:pt x="56" y="57"/>
                </a:cubicBezTo>
                <a:cubicBezTo>
                  <a:pt x="47" y="66"/>
                  <a:pt x="47" y="66"/>
                  <a:pt x="47" y="66"/>
                </a:cubicBezTo>
                <a:lnTo>
                  <a:pt x="34" y="54"/>
                </a:lnTo>
                <a:close/>
                <a:moveTo>
                  <a:pt x="78" y="2"/>
                </a:moveTo>
                <a:cubicBezTo>
                  <a:pt x="75" y="2"/>
                  <a:pt x="74" y="4"/>
                  <a:pt x="74" y="6"/>
                </a:cubicBezTo>
                <a:cubicBezTo>
                  <a:pt x="74" y="8"/>
                  <a:pt x="76" y="10"/>
                  <a:pt x="78" y="10"/>
                </a:cubicBezTo>
                <a:cubicBezTo>
                  <a:pt x="82" y="9"/>
                  <a:pt x="82" y="9"/>
                  <a:pt x="82" y="9"/>
                </a:cubicBezTo>
                <a:cubicBezTo>
                  <a:pt x="47" y="45"/>
                  <a:pt x="47" y="45"/>
                  <a:pt x="47" y="45"/>
                </a:cubicBezTo>
                <a:cubicBezTo>
                  <a:pt x="26" y="24"/>
                  <a:pt x="26" y="24"/>
                  <a:pt x="26" y="24"/>
                </a:cubicBezTo>
                <a:cubicBezTo>
                  <a:pt x="1" y="49"/>
                  <a:pt x="1" y="49"/>
                  <a:pt x="1" y="49"/>
                </a:cubicBezTo>
                <a:cubicBezTo>
                  <a:pt x="0" y="50"/>
                  <a:pt x="0" y="53"/>
                  <a:pt x="1" y="54"/>
                </a:cubicBezTo>
                <a:cubicBezTo>
                  <a:pt x="3" y="56"/>
                  <a:pt x="5" y="56"/>
                  <a:pt x="7" y="54"/>
                </a:cubicBezTo>
                <a:cubicBezTo>
                  <a:pt x="26" y="35"/>
                  <a:pt x="26" y="35"/>
                  <a:pt x="26" y="35"/>
                </a:cubicBezTo>
                <a:cubicBezTo>
                  <a:pt x="47" y="56"/>
                  <a:pt x="47" y="56"/>
                  <a:pt x="47" y="56"/>
                </a:cubicBezTo>
                <a:cubicBezTo>
                  <a:pt x="88" y="15"/>
                  <a:pt x="88" y="15"/>
                  <a:pt x="88" y="15"/>
                </a:cubicBezTo>
                <a:cubicBezTo>
                  <a:pt x="88" y="19"/>
                  <a:pt x="88" y="19"/>
                  <a:pt x="88" y="19"/>
                </a:cubicBezTo>
                <a:cubicBezTo>
                  <a:pt x="87" y="21"/>
                  <a:pt x="89" y="23"/>
                  <a:pt x="91" y="23"/>
                </a:cubicBezTo>
                <a:cubicBezTo>
                  <a:pt x="91" y="23"/>
                  <a:pt x="91" y="23"/>
                  <a:pt x="91" y="23"/>
                </a:cubicBezTo>
                <a:cubicBezTo>
                  <a:pt x="93" y="23"/>
                  <a:pt x="95" y="22"/>
                  <a:pt x="95" y="20"/>
                </a:cubicBezTo>
                <a:cubicBezTo>
                  <a:pt x="97" y="0"/>
                  <a:pt x="97" y="0"/>
                  <a:pt x="97" y="0"/>
                </a:cubicBezTo>
                <a:lnTo>
                  <a:pt x="78" y="2"/>
                </a:lnTo>
                <a:close/>
                <a:moveTo>
                  <a:pt x="65" y="48"/>
                </a:moveTo>
                <a:cubicBezTo>
                  <a:pt x="65" y="83"/>
                  <a:pt x="65" y="83"/>
                  <a:pt x="65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5" y="83"/>
                  <a:pt x="86" y="81"/>
                  <a:pt x="86" y="79"/>
                </a:cubicBezTo>
                <a:cubicBezTo>
                  <a:pt x="86" y="27"/>
                  <a:pt x="86" y="27"/>
                  <a:pt x="86" y="27"/>
                </a:cubicBezTo>
                <a:cubicBezTo>
                  <a:pt x="68" y="45"/>
                  <a:pt x="68" y="45"/>
                  <a:pt x="68" y="45"/>
                </a:cubicBezTo>
                <a:lnTo>
                  <a:pt x="65" y="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原创设计师QQ：598969553           _14"/>
          <p:cNvSpPr>
            <a:spLocks noEditPoints="1"/>
          </p:cNvSpPr>
          <p:nvPr/>
        </p:nvSpPr>
        <p:spPr bwMode="auto">
          <a:xfrm>
            <a:off x="5006578" y="5465694"/>
            <a:ext cx="276225" cy="304800"/>
          </a:xfrm>
          <a:custGeom>
            <a:avLst/>
            <a:gdLst>
              <a:gd name="T0" fmla="*/ 47 w 87"/>
              <a:gd name="T1" fmla="*/ 53 h 96"/>
              <a:gd name="T2" fmla="*/ 47 w 87"/>
              <a:gd name="T3" fmla="*/ 53 h 96"/>
              <a:gd name="T4" fmla="*/ 47 w 87"/>
              <a:gd name="T5" fmla="*/ 33 h 96"/>
              <a:gd name="T6" fmla="*/ 44 w 87"/>
              <a:gd name="T7" fmla="*/ 29 h 96"/>
              <a:gd name="T8" fmla="*/ 40 w 87"/>
              <a:gd name="T9" fmla="*/ 33 h 96"/>
              <a:gd name="T10" fmla="*/ 40 w 87"/>
              <a:gd name="T11" fmla="*/ 53 h 96"/>
              <a:gd name="T12" fmla="*/ 44 w 87"/>
              <a:gd name="T13" fmla="*/ 56 h 96"/>
              <a:gd name="T14" fmla="*/ 44 w 87"/>
              <a:gd name="T15" fmla="*/ 56 h 96"/>
              <a:gd name="T16" fmla="*/ 61 w 87"/>
              <a:gd name="T17" fmla="*/ 74 h 96"/>
              <a:gd name="T18" fmla="*/ 63 w 87"/>
              <a:gd name="T19" fmla="*/ 74 h 96"/>
              <a:gd name="T20" fmla="*/ 65 w 87"/>
              <a:gd name="T21" fmla="*/ 74 h 96"/>
              <a:gd name="T22" fmla="*/ 65 w 87"/>
              <a:gd name="T23" fmla="*/ 70 h 96"/>
              <a:gd name="T24" fmla="*/ 47 w 87"/>
              <a:gd name="T25" fmla="*/ 53 h 96"/>
              <a:gd name="T26" fmla="*/ 70 w 87"/>
              <a:gd name="T27" fmla="*/ 19 h 96"/>
              <a:gd name="T28" fmla="*/ 73 w 87"/>
              <a:gd name="T29" fmla="*/ 15 h 96"/>
              <a:gd name="T30" fmla="*/ 74 w 87"/>
              <a:gd name="T31" fmla="*/ 15 h 96"/>
              <a:gd name="T32" fmla="*/ 76 w 87"/>
              <a:gd name="T33" fmla="*/ 15 h 96"/>
              <a:gd name="T34" fmla="*/ 77 w 87"/>
              <a:gd name="T35" fmla="*/ 14 h 96"/>
              <a:gd name="T36" fmla="*/ 79 w 87"/>
              <a:gd name="T37" fmla="*/ 11 h 96"/>
              <a:gd name="T38" fmla="*/ 78 w 87"/>
              <a:gd name="T39" fmla="*/ 7 h 96"/>
              <a:gd name="T40" fmla="*/ 66 w 87"/>
              <a:gd name="T41" fmla="*/ 0 h 96"/>
              <a:gd name="T42" fmla="*/ 62 w 87"/>
              <a:gd name="T43" fmla="*/ 1 h 96"/>
              <a:gd name="T44" fmla="*/ 61 w 87"/>
              <a:gd name="T45" fmla="*/ 4 h 96"/>
              <a:gd name="T46" fmla="*/ 60 w 87"/>
              <a:gd name="T47" fmla="*/ 6 h 96"/>
              <a:gd name="T48" fmla="*/ 62 w 87"/>
              <a:gd name="T49" fmla="*/ 8 h 96"/>
              <a:gd name="T50" fmla="*/ 63 w 87"/>
              <a:gd name="T51" fmla="*/ 9 h 96"/>
              <a:gd name="T52" fmla="*/ 60 w 87"/>
              <a:gd name="T53" fmla="*/ 13 h 96"/>
              <a:gd name="T54" fmla="*/ 44 w 87"/>
              <a:gd name="T55" fmla="*/ 9 h 96"/>
              <a:gd name="T56" fmla="*/ 27 w 87"/>
              <a:gd name="T57" fmla="*/ 13 h 96"/>
              <a:gd name="T58" fmla="*/ 24 w 87"/>
              <a:gd name="T59" fmla="*/ 9 h 96"/>
              <a:gd name="T60" fmla="*/ 25 w 87"/>
              <a:gd name="T61" fmla="*/ 8 h 96"/>
              <a:gd name="T62" fmla="*/ 27 w 87"/>
              <a:gd name="T63" fmla="*/ 6 h 96"/>
              <a:gd name="T64" fmla="*/ 26 w 87"/>
              <a:gd name="T65" fmla="*/ 4 h 96"/>
              <a:gd name="T66" fmla="*/ 25 w 87"/>
              <a:gd name="T67" fmla="*/ 1 h 96"/>
              <a:gd name="T68" fmla="*/ 21 w 87"/>
              <a:gd name="T69" fmla="*/ 0 h 96"/>
              <a:gd name="T70" fmla="*/ 9 w 87"/>
              <a:gd name="T71" fmla="*/ 7 h 96"/>
              <a:gd name="T72" fmla="*/ 8 w 87"/>
              <a:gd name="T73" fmla="*/ 11 h 96"/>
              <a:gd name="T74" fmla="*/ 10 w 87"/>
              <a:gd name="T75" fmla="*/ 14 h 96"/>
              <a:gd name="T76" fmla="*/ 11 w 87"/>
              <a:gd name="T77" fmla="*/ 15 h 96"/>
              <a:gd name="T78" fmla="*/ 13 w 87"/>
              <a:gd name="T79" fmla="*/ 15 h 96"/>
              <a:gd name="T80" fmla="*/ 14 w 87"/>
              <a:gd name="T81" fmla="*/ 15 h 96"/>
              <a:gd name="T82" fmla="*/ 17 w 87"/>
              <a:gd name="T83" fmla="*/ 19 h 96"/>
              <a:gd name="T84" fmla="*/ 0 w 87"/>
              <a:gd name="T85" fmla="*/ 53 h 96"/>
              <a:gd name="T86" fmla="*/ 44 w 87"/>
              <a:gd name="T87" fmla="*/ 96 h 96"/>
              <a:gd name="T88" fmla="*/ 87 w 87"/>
              <a:gd name="T89" fmla="*/ 53 h 96"/>
              <a:gd name="T90" fmla="*/ 70 w 87"/>
              <a:gd name="T91" fmla="*/ 19 h 96"/>
              <a:gd name="T92" fmla="*/ 44 w 87"/>
              <a:gd name="T93" fmla="*/ 88 h 96"/>
              <a:gd name="T94" fmla="*/ 9 w 87"/>
              <a:gd name="T95" fmla="*/ 53 h 96"/>
              <a:gd name="T96" fmla="*/ 44 w 87"/>
              <a:gd name="T97" fmla="*/ 18 h 96"/>
              <a:gd name="T98" fmla="*/ 78 w 87"/>
              <a:gd name="T99" fmla="*/ 53 h 96"/>
              <a:gd name="T100" fmla="*/ 44 w 87"/>
              <a:gd name="T101" fmla="*/ 8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87" h="96">
                <a:moveTo>
                  <a:pt x="47" y="53"/>
                </a:moveTo>
                <a:cubicBezTo>
                  <a:pt x="47" y="53"/>
                  <a:pt x="47" y="53"/>
                  <a:pt x="47" y="53"/>
                </a:cubicBezTo>
                <a:cubicBezTo>
                  <a:pt x="47" y="33"/>
                  <a:pt x="47" y="33"/>
                  <a:pt x="47" y="33"/>
                </a:cubicBezTo>
                <a:cubicBezTo>
                  <a:pt x="47" y="31"/>
                  <a:pt x="46" y="29"/>
                  <a:pt x="44" y="29"/>
                </a:cubicBezTo>
                <a:cubicBezTo>
                  <a:pt x="41" y="29"/>
                  <a:pt x="40" y="31"/>
                  <a:pt x="40" y="33"/>
                </a:cubicBezTo>
                <a:cubicBezTo>
                  <a:pt x="40" y="53"/>
                  <a:pt x="40" y="53"/>
                  <a:pt x="40" y="53"/>
                </a:cubicBezTo>
                <a:cubicBezTo>
                  <a:pt x="40" y="55"/>
                  <a:pt x="41" y="56"/>
                  <a:pt x="44" y="56"/>
                </a:cubicBezTo>
                <a:cubicBezTo>
                  <a:pt x="44" y="56"/>
                  <a:pt x="44" y="56"/>
                  <a:pt x="44" y="56"/>
                </a:cubicBezTo>
                <a:cubicBezTo>
                  <a:pt x="61" y="74"/>
                  <a:pt x="61" y="74"/>
                  <a:pt x="61" y="74"/>
                </a:cubicBezTo>
                <a:cubicBezTo>
                  <a:pt x="62" y="74"/>
                  <a:pt x="62" y="74"/>
                  <a:pt x="63" y="74"/>
                </a:cubicBezTo>
                <a:cubicBezTo>
                  <a:pt x="64" y="74"/>
                  <a:pt x="64" y="74"/>
                  <a:pt x="65" y="74"/>
                </a:cubicBezTo>
                <a:cubicBezTo>
                  <a:pt x="65" y="73"/>
                  <a:pt x="65" y="71"/>
                  <a:pt x="65" y="70"/>
                </a:cubicBezTo>
                <a:lnTo>
                  <a:pt x="47" y="53"/>
                </a:lnTo>
                <a:close/>
                <a:moveTo>
                  <a:pt x="70" y="19"/>
                </a:moveTo>
                <a:cubicBezTo>
                  <a:pt x="73" y="15"/>
                  <a:pt x="73" y="15"/>
                  <a:pt x="73" y="15"/>
                </a:cubicBezTo>
                <a:cubicBezTo>
                  <a:pt x="74" y="15"/>
                  <a:pt x="74" y="15"/>
                  <a:pt x="74" y="15"/>
                </a:cubicBezTo>
                <a:cubicBezTo>
                  <a:pt x="74" y="15"/>
                  <a:pt x="75" y="16"/>
                  <a:pt x="76" y="15"/>
                </a:cubicBezTo>
                <a:cubicBezTo>
                  <a:pt x="76" y="15"/>
                  <a:pt x="77" y="15"/>
                  <a:pt x="77" y="14"/>
                </a:cubicBezTo>
                <a:cubicBezTo>
                  <a:pt x="79" y="11"/>
                  <a:pt x="79" y="11"/>
                  <a:pt x="79" y="11"/>
                </a:cubicBezTo>
                <a:cubicBezTo>
                  <a:pt x="80" y="10"/>
                  <a:pt x="80" y="8"/>
                  <a:pt x="78" y="7"/>
                </a:cubicBezTo>
                <a:cubicBezTo>
                  <a:pt x="66" y="0"/>
                  <a:pt x="66" y="0"/>
                  <a:pt x="66" y="0"/>
                </a:cubicBezTo>
                <a:cubicBezTo>
                  <a:pt x="65" y="0"/>
                  <a:pt x="63" y="0"/>
                  <a:pt x="62" y="1"/>
                </a:cubicBezTo>
                <a:cubicBezTo>
                  <a:pt x="61" y="4"/>
                  <a:pt x="61" y="4"/>
                  <a:pt x="61" y="4"/>
                </a:cubicBezTo>
                <a:cubicBezTo>
                  <a:pt x="60" y="5"/>
                  <a:pt x="60" y="6"/>
                  <a:pt x="60" y="6"/>
                </a:cubicBezTo>
                <a:cubicBezTo>
                  <a:pt x="61" y="7"/>
                  <a:pt x="61" y="8"/>
                  <a:pt x="62" y="8"/>
                </a:cubicBezTo>
                <a:cubicBezTo>
                  <a:pt x="63" y="9"/>
                  <a:pt x="63" y="9"/>
                  <a:pt x="63" y="9"/>
                </a:cubicBezTo>
                <a:cubicBezTo>
                  <a:pt x="60" y="13"/>
                  <a:pt x="60" y="13"/>
                  <a:pt x="60" y="13"/>
                </a:cubicBezTo>
                <a:cubicBezTo>
                  <a:pt x="55" y="11"/>
                  <a:pt x="49" y="9"/>
                  <a:pt x="44" y="9"/>
                </a:cubicBezTo>
                <a:cubicBezTo>
                  <a:pt x="38" y="9"/>
                  <a:pt x="32" y="11"/>
                  <a:pt x="27" y="13"/>
                </a:cubicBezTo>
                <a:cubicBezTo>
                  <a:pt x="24" y="9"/>
                  <a:pt x="24" y="9"/>
                  <a:pt x="24" y="9"/>
                </a:cubicBezTo>
                <a:cubicBezTo>
                  <a:pt x="25" y="8"/>
                  <a:pt x="25" y="8"/>
                  <a:pt x="25" y="8"/>
                </a:cubicBezTo>
                <a:cubicBezTo>
                  <a:pt x="26" y="8"/>
                  <a:pt x="26" y="7"/>
                  <a:pt x="27" y="6"/>
                </a:cubicBezTo>
                <a:cubicBezTo>
                  <a:pt x="27" y="6"/>
                  <a:pt x="27" y="5"/>
                  <a:pt x="26" y="4"/>
                </a:cubicBezTo>
                <a:cubicBezTo>
                  <a:pt x="25" y="1"/>
                  <a:pt x="25" y="1"/>
                  <a:pt x="25" y="1"/>
                </a:cubicBezTo>
                <a:cubicBezTo>
                  <a:pt x="24" y="0"/>
                  <a:pt x="22" y="0"/>
                  <a:pt x="21" y="0"/>
                </a:cubicBezTo>
                <a:cubicBezTo>
                  <a:pt x="9" y="7"/>
                  <a:pt x="9" y="7"/>
                  <a:pt x="9" y="7"/>
                </a:cubicBezTo>
                <a:cubicBezTo>
                  <a:pt x="8" y="8"/>
                  <a:pt x="7" y="10"/>
                  <a:pt x="8" y="11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5"/>
                  <a:pt x="11" y="15"/>
                  <a:pt x="11" y="15"/>
                </a:cubicBezTo>
                <a:cubicBezTo>
                  <a:pt x="12" y="16"/>
                  <a:pt x="13" y="15"/>
                  <a:pt x="13" y="15"/>
                </a:cubicBezTo>
                <a:cubicBezTo>
                  <a:pt x="14" y="15"/>
                  <a:pt x="14" y="15"/>
                  <a:pt x="14" y="15"/>
                </a:cubicBezTo>
                <a:cubicBezTo>
                  <a:pt x="17" y="19"/>
                  <a:pt x="17" y="19"/>
                  <a:pt x="17" y="19"/>
                </a:cubicBezTo>
                <a:cubicBezTo>
                  <a:pt x="7" y="27"/>
                  <a:pt x="0" y="39"/>
                  <a:pt x="0" y="53"/>
                </a:cubicBezTo>
                <a:cubicBezTo>
                  <a:pt x="0" y="77"/>
                  <a:pt x="20" y="96"/>
                  <a:pt x="44" y="96"/>
                </a:cubicBezTo>
                <a:cubicBezTo>
                  <a:pt x="67" y="96"/>
                  <a:pt x="87" y="77"/>
                  <a:pt x="87" y="53"/>
                </a:cubicBezTo>
                <a:cubicBezTo>
                  <a:pt x="87" y="39"/>
                  <a:pt x="80" y="27"/>
                  <a:pt x="70" y="19"/>
                </a:cubicBezTo>
                <a:close/>
                <a:moveTo>
                  <a:pt x="44" y="88"/>
                </a:moveTo>
                <a:cubicBezTo>
                  <a:pt x="24" y="88"/>
                  <a:pt x="9" y="72"/>
                  <a:pt x="9" y="53"/>
                </a:cubicBezTo>
                <a:cubicBezTo>
                  <a:pt x="9" y="33"/>
                  <a:pt x="24" y="18"/>
                  <a:pt x="44" y="18"/>
                </a:cubicBezTo>
                <a:cubicBezTo>
                  <a:pt x="63" y="18"/>
                  <a:pt x="78" y="33"/>
                  <a:pt x="78" y="53"/>
                </a:cubicBezTo>
                <a:cubicBezTo>
                  <a:pt x="78" y="72"/>
                  <a:pt x="63" y="88"/>
                  <a:pt x="44" y="8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原创设计师QQ：598969553           _15"/>
          <p:cNvSpPr>
            <a:spLocks/>
          </p:cNvSpPr>
          <p:nvPr/>
        </p:nvSpPr>
        <p:spPr bwMode="auto">
          <a:xfrm>
            <a:off x="6159103" y="2881244"/>
            <a:ext cx="803275" cy="555625"/>
          </a:xfrm>
          <a:custGeom>
            <a:avLst/>
            <a:gdLst>
              <a:gd name="T0" fmla="*/ 250 w 253"/>
              <a:gd name="T1" fmla="*/ 175 h 175"/>
              <a:gd name="T2" fmla="*/ 248 w 253"/>
              <a:gd name="T3" fmla="*/ 175 h 175"/>
              <a:gd name="T4" fmla="*/ 245 w 253"/>
              <a:gd name="T5" fmla="*/ 173 h 175"/>
              <a:gd name="T6" fmla="*/ 29 w 253"/>
              <a:gd name="T7" fmla="*/ 21 h 175"/>
              <a:gd name="T8" fmla="*/ 27 w 253"/>
              <a:gd name="T9" fmla="*/ 34 h 175"/>
              <a:gd name="T10" fmla="*/ 0 w 253"/>
              <a:gd name="T11" fmla="*/ 13 h 175"/>
              <a:gd name="T12" fmla="*/ 32 w 253"/>
              <a:gd name="T13" fmla="*/ 0 h 175"/>
              <a:gd name="T14" fmla="*/ 30 w 253"/>
              <a:gd name="T15" fmla="*/ 13 h 175"/>
              <a:gd name="T16" fmla="*/ 252 w 253"/>
              <a:gd name="T17" fmla="*/ 169 h 175"/>
              <a:gd name="T18" fmla="*/ 250 w 253"/>
              <a:gd name="T19" fmla="*/ 175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53" h="175">
                <a:moveTo>
                  <a:pt x="250" y="175"/>
                </a:moveTo>
                <a:cubicBezTo>
                  <a:pt x="250" y="175"/>
                  <a:pt x="249" y="175"/>
                  <a:pt x="248" y="175"/>
                </a:cubicBezTo>
                <a:cubicBezTo>
                  <a:pt x="247" y="175"/>
                  <a:pt x="246" y="175"/>
                  <a:pt x="245" y="173"/>
                </a:cubicBezTo>
                <a:cubicBezTo>
                  <a:pt x="198" y="92"/>
                  <a:pt x="120" y="37"/>
                  <a:pt x="29" y="21"/>
                </a:cubicBezTo>
                <a:cubicBezTo>
                  <a:pt x="27" y="34"/>
                  <a:pt x="27" y="34"/>
                  <a:pt x="27" y="34"/>
                </a:cubicBezTo>
                <a:cubicBezTo>
                  <a:pt x="0" y="13"/>
                  <a:pt x="0" y="13"/>
                  <a:pt x="0" y="13"/>
                </a:cubicBezTo>
                <a:cubicBezTo>
                  <a:pt x="32" y="0"/>
                  <a:pt x="32" y="0"/>
                  <a:pt x="32" y="0"/>
                </a:cubicBezTo>
                <a:cubicBezTo>
                  <a:pt x="30" y="13"/>
                  <a:pt x="30" y="13"/>
                  <a:pt x="30" y="13"/>
                </a:cubicBezTo>
                <a:cubicBezTo>
                  <a:pt x="124" y="29"/>
                  <a:pt x="204" y="86"/>
                  <a:pt x="252" y="169"/>
                </a:cubicBezTo>
                <a:cubicBezTo>
                  <a:pt x="253" y="171"/>
                  <a:pt x="252" y="174"/>
                  <a:pt x="250" y="175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/>
              </a:gs>
              <a:gs pos="0">
                <a:schemeClr val="tx2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原创设计师QQ：598969553           _16"/>
          <p:cNvSpPr>
            <a:spLocks/>
          </p:cNvSpPr>
          <p:nvPr/>
        </p:nvSpPr>
        <p:spPr bwMode="auto">
          <a:xfrm>
            <a:off x="5247878" y="2903469"/>
            <a:ext cx="841375" cy="447675"/>
          </a:xfrm>
          <a:custGeom>
            <a:avLst/>
            <a:gdLst>
              <a:gd name="T0" fmla="*/ 265 w 265"/>
              <a:gd name="T1" fmla="*/ 5 h 141"/>
              <a:gd name="T2" fmla="*/ 265 w 265"/>
              <a:gd name="T3" fmla="*/ 7 h 141"/>
              <a:gd name="T4" fmla="*/ 261 w 265"/>
              <a:gd name="T5" fmla="*/ 9 h 141"/>
              <a:gd name="T6" fmla="*/ 21 w 265"/>
              <a:gd name="T7" fmla="*/ 119 h 141"/>
              <a:gd name="T8" fmla="*/ 32 w 265"/>
              <a:gd name="T9" fmla="*/ 128 h 141"/>
              <a:gd name="T10" fmla="*/ 0 w 265"/>
              <a:gd name="T11" fmla="*/ 141 h 141"/>
              <a:gd name="T12" fmla="*/ 4 w 265"/>
              <a:gd name="T13" fmla="*/ 106 h 141"/>
              <a:gd name="T14" fmla="*/ 15 w 265"/>
              <a:gd name="T15" fmla="*/ 114 h 141"/>
              <a:gd name="T16" fmla="*/ 261 w 265"/>
              <a:gd name="T17" fmla="*/ 1 h 141"/>
              <a:gd name="T18" fmla="*/ 265 w 265"/>
              <a:gd name="T19" fmla="*/ 5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5" h="141">
                <a:moveTo>
                  <a:pt x="265" y="5"/>
                </a:moveTo>
                <a:cubicBezTo>
                  <a:pt x="265" y="5"/>
                  <a:pt x="265" y="6"/>
                  <a:pt x="265" y="7"/>
                </a:cubicBezTo>
                <a:cubicBezTo>
                  <a:pt x="264" y="8"/>
                  <a:pt x="263" y="9"/>
                  <a:pt x="261" y="9"/>
                </a:cubicBezTo>
                <a:cubicBezTo>
                  <a:pt x="168" y="8"/>
                  <a:pt x="81" y="49"/>
                  <a:pt x="21" y="11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0" y="141"/>
                  <a:pt x="0" y="141"/>
                  <a:pt x="0" y="141"/>
                </a:cubicBezTo>
                <a:cubicBezTo>
                  <a:pt x="4" y="106"/>
                  <a:pt x="4" y="106"/>
                  <a:pt x="4" y="106"/>
                </a:cubicBezTo>
                <a:cubicBezTo>
                  <a:pt x="15" y="114"/>
                  <a:pt x="15" y="114"/>
                  <a:pt x="15" y="114"/>
                </a:cubicBezTo>
                <a:cubicBezTo>
                  <a:pt x="76" y="42"/>
                  <a:pt x="165" y="0"/>
                  <a:pt x="261" y="1"/>
                </a:cubicBezTo>
                <a:cubicBezTo>
                  <a:pt x="264" y="1"/>
                  <a:pt x="265" y="2"/>
                  <a:pt x="265" y="5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/>
              </a:gs>
              <a:gs pos="0">
                <a:schemeClr val="tx2"/>
              </a:gs>
            </a:gsLst>
            <a:lin ang="81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原创设计师QQ：598969553           _17"/>
          <p:cNvSpPr>
            <a:spLocks/>
          </p:cNvSpPr>
          <p:nvPr/>
        </p:nvSpPr>
        <p:spPr bwMode="auto">
          <a:xfrm>
            <a:off x="5009753" y="3401944"/>
            <a:ext cx="206375" cy="952500"/>
          </a:xfrm>
          <a:custGeom>
            <a:avLst/>
            <a:gdLst>
              <a:gd name="T0" fmla="*/ 63 w 65"/>
              <a:gd name="T1" fmla="*/ 2 h 300"/>
              <a:gd name="T2" fmla="*/ 64 w 65"/>
              <a:gd name="T3" fmla="*/ 3 h 300"/>
              <a:gd name="T4" fmla="*/ 64 w 65"/>
              <a:gd name="T5" fmla="*/ 7 h 300"/>
              <a:gd name="T6" fmla="*/ 40 w 65"/>
              <a:gd name="T7" fmla="*/ 271 h 300"/>
              <a:gd name="T8" fmla="*/ 53 w 65"/>
              <a:gd name="T9" fmla="*/ 266 h 300"/>
              <a:gd name="T10" fmla="*/ 48 w 65"/>
              <a:gd name="T11" fmla="*/ 300 h 300"/>
              <a:gd name="T12" fmla="*/ 21 w 65"/>
              <a:gd name="T13" fmla="*/ 279 h 300"/>
              <a:gd name="T14" fmla="*/ 33 w 65"/>
              <a:gd name="T15" fmla="*/ 274 h 300"/>
              <a:gd name="T16" fmla="*/ 58 w 65"/>
              <a:gd name="T17" fmla="*/ 3 h 300"/>
              <a:gd name="T18" fmla="*/ 63 w 65"/>
              <a:gd name="T19" fmla="*/ 2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5" h="300">
                <a:moveTo>
                  <a:pt x="63" y="2"/>
                </a:moveTo>
                <a:cubicBezTo>
                  <a:pt x="64" y="2"/>
                  <a:pt x="64" y="2"/>
                  <a:pt x="64" y="3"/>
                </a:cubicBezTo>
                <a:cubicBezTo>
                  <a:pt x="65" y="4"/>
                  <a:pt x="65" y="6"/>
                  <a:pt x="64" y="7"/>
                </a:cubicBezTo>
                <a:cubicBezTo>
                  <a:pt x="17" y="88"/>
                  <a:pt x="9" y="183"/>
                  <a:pt x="40" y="271"/>
                </a:cubicBezTo>
                <a:cubicBezTo>
                  <a:pt x="53" y="266"/>
                  <a:pt x="53" y="266"/>
                  <a:pt x="53" y="266"/>
                </a:cubicBezTo>
                <a:cubicBezTo>
                  <a:pt x="48" y="300"/>
                  <a:pt x="48" y="300"/>
                  <a:pt x="48" y="300"/>
                </a:cubicBezTo>
                <a:cubicBezTo>
                  <a:pt x="21" y="279"/>
                  <a:pt x="21" y="279"/>
                  <a:pt x="21" y="279"/>
                </a:cubicBezTo>
                <a:cubicBezTo>
                  <a:pt x="33" y="274"/>
                  <a:pt x="33" y="274"/>
                  <a:pt x="33" y="274"/>
                </a:cubicBezTo>
                <a:cubicBezTo>
                  <a:pt x="0" y="184"/>
                  <a:pt x="9" y="86"/>
                  <a:pt x="58" y="3"/>
                </a:cubicBezTo>
                <a:cubicBezTo>
                  <a:pt x="59" y="1"/>
                  <a:pt x="61" y="0"/>
                  <a:pt x="63" y="2"/>
                </a:cubicBezTo>
                <a:close/>
              </a:path>
            </a:pathLst>
          </a:custGeom>
          <a:gradFill>
            <a:gsLst>
              <a:gs pos="100000">
                <a:schemeClr val="bg2"/>
              </a:gs>
              <a:gs pos="0">
                <a:schemeClr val="tx2"/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原创设计师QQ：598969553           _18"/>
          <p:cNvSpPr>
            <a:spLocks/>
          </p:cNvSpPr>
          <p:nvPr/>
        </p:nvSpPr>
        <p:spPr bwMode="auto">
          <a:xfrm>
            <a:off x="5184378" y="4411594"/>
            <a:ext cx="803275" cy="558800"/>
          </a:xfrm>
          <a:custGeom>
            <a:avLst/>
            <a:gdLst>
              <a:gd name="T0" fmla="*/ 3 w 253"/>
              <a:gd name="T1" fmla="*/ 1 h 176"/>
              <a:gd name="T2" fmla="*/ 5 w 253"/>
              <a:gd name="T3" fmla="*/ 0 h 176"/>
              <a:gd name="T4" fmla="*/ 8 w 253"/>
              <a:gd name="T5" fmla="*/ 2 h 176"/>
              <a:gd name="T6" fmla="*/ 224 w 253"/>
              <a:gd name="T7" fmla="*/ 155 h 176"/>
              <a:gd name="T8" fmla="*/ 226 w 253"/>
              <a:gd name="T9" fmla="*/ 142 h 176"/>
              <a:gd name="T10" fmla="*/ 253 w 253"/>
              <a:gd name="T11" fmla="*/ 163 h 176"/>
              <a:gd name="T12" fmla="*/ 221 w 253"/>
              <a:gd name="T13" fmla="*/ 176 h 176"/>
              <a:gd name="T14" fmla="*/ 223 w 253"/>
              <a:gd name="T15" fmla="*/ 163 h 176"/>
              <a:gd name="T16" fmla="*/ 1 w 253"/>
              <a:gd name="T17" fmla="*/ 6 h 176"/>
              <a:gd name="T18" fmla="*/ 3 w 253"/>
              <a:gd name="T19" fmla="*/ 1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53" h="176">
                <a:moveTo>
                  <a:pt x="3" y="1"/>
                </a:moveTo>
                <a:cubicBezTo>
                  <a:pt x="3" y="0"/>
                  <a:pt x="4" y="0"/>
                  <a:pt x="5" y="0"/>
                </a:cubicBezTo>
                <a:cubicBezTo>
                  <a:pt x="6" y="0"/>
                  <a:pt x="7" y="1"/>
                  <a:pt x="8" y="2"/>
                </a:cubicBezTo>
                <a:cubicBezTo>
                  <a:pt x="55" y="83"/>
                  <a:pt x="133" y="139"/>
                  <a:pt x="224" y="155"/>
                </a:cubicBezTo>
                <a:cubicBezTo>
                  <a:pt x="226" y="142"/>
                  <a:pt x="226" y="142"/>
                  <a:pt x="226" y="142"/>
                </a:cubicBezTo>
                <a:cubicBezTo>
                  <a:pt x="253" y="163"/>
                  <a:pt x="253" y="163"/>
                  <a:pt x="253" y="163"/>
                </a:cubicBezTo>
                <a:cubicBezTo>
                  <a:pt x="221" y="176"/>
                  <a:pt x="221" y="176"/>
                  <a:pt x="221" y="176"/>
                </a:cubicBezTo>
                <a:cubicBezTo>
                  <a:pt x="223" y="163"/>
                  <a:pt x="223" y="163"/>
                  <a:pt x="223" y="163"/>
                </a:cubicBezTo>
                <a:cubicBezTo>
                  <a:pt x="129" y="146"/>
                  <a:pt x="49" y="90"/>
                  <a:pt x="1" y="6"/>
                </a:cubicBezTo>
                <a:cubicBezTo>
                  <a:pt x="0" y="4"/>
                  <a:pt x="1" y="2"/>
                  <a:pt x="3" y="1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/>
              </a:gs>
              <a:gs pos="0">
                <a:schemeClr val="tx2"/>
              </a:gs>
            </a:gsLst>
            <a:lin ang="27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原创设计师QQ：598969553           _19"/>
          <p:cNvSpPr>
            <a:spLocks/>
          </p:cNvSpPr>
          <p:nvPr/>
        </p:nvSpPr>
        <p:spPr bwMode="auto">
          <a:xfrm>
            <a:off x="6057503" y="4500494"/>
            <a:ext cx="841375" cy="444500"/>
          </a:xfrm>
          <a:custGeom>
            <a:avLst/>
            <a:gdLst>
              <a:gd name="T0" fmla="*/ 0 w 265"/>
              <a:gd name="T1" fmla="*/ 136 h 140"/>
              <a:gd name="T2" fmla="*/ 0 w 265"/>
              <a:gd name="T3" fmla="*/ 134 h 140"/>
              <a:gd name="T4" fmla="*/ 4 w 265"/>
              <a:gd name="T5" fmla="*/ 132 h 140"/>
              <a:gd name="T6" fmla="*/ 244 w 265"/>
              <a:gd name="T7" fmla="*/ 21 h 140"/>
              <a:gd name="T8" fmla="*/ 233 w 265"/>
              <a:gd name="T9" fmla="*/ 13 h 140"/>
              <a:gd name="T10" fmla="*/ 265 w 265"/>
              <a:gd name="T11" fmla="*/ 0 h 140"/>
              <a:gd name="T12" fmla="*/ 261 w 265"/>
              <a:gd name="T13" fmla="*/ 34 h 140"/>
              <a:gd name="T14" fmla="*/ 250 w 265"/>
              <a:gd name="T15" fmla="*/ 26 h 140"/>
              <a:gd name="T16" fmla="*/ 4 w 265"/>
              <a:gd name="T17" fmla="*/ 140 h 140"/>
              <a:gd name="T18" fmla="*/ 0 w 265"/>
              <a:gd name="T19" fmla="*/ 136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5" h="140">
                <a:moveTo>
                  <a:pt x="0" y="136"/>
                </a:moveTo>
                <a:cubicBezTo>
                  <a:pt x="0" y="135"/>
                  <a:pt x="0" y="135"/>
                  <a:pt x="0" y="134"/>
                </a:cubicBezTo>
                <a:cubicBezTo>
                  <a:pt x="1" y="133"/>
                  <a:pt x="2" y="132"/>
                  <a:pt x="4" y="132"/>
                </a:cubicBezTo>
                <a:cubicBezTo>
                  <a:pt x="97" y="132"/>
                  <a:pt x="184" y="92"/>
                  <a:pt x="244" y="21"/>
                </a:cubicBezTo>
                <a:cubicBezTo>
                  <a:pt x="233" y="13"/>
                  <a:pt x="233" y="13"/>
                  <a:pt x="233" y="13"/>
                </a:cubicBezTo>
                <a:cubicBezTo>
                  <a:pt x="265" y="0"/>
                  <a:pt x="265" y="0"/>
                  <a:pt x="265" y="0"/>
                </a:cubicBezTo>
                <a:cubicBezTo>
                  <a:pt x="261" y="34"/>
                  <a:pt x="261" y="34"/>
                  <a:pt x="261" y="34"/>
                </a:cubicBezTo>
                <a:cubicBezTo>
                  <a:pt x="250" y="26"/>
                  <a:pt x="250" y="26"/>
                  <a:pt x="250" y="26"/>
                </a:cubicBezTo>
                <a:cubicBezTo>
                  <a:pt x="189" y="99"/>
                  <a:pt x="100" y="140"/>
                  <a:pt x="4" y="140"/>
                </a:cubicBezTo>
                <a:cubicBezTo>
                  <a:pt x="1" y="140"/>
                  <a:pt x="0" y="138"/>
                  <a:pt x="0" y="136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/>
              </a:gs>
              <a:gs pos="0">
                <a:schemeClr val="tx2"/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原创设计师QQ：598969553           _20"/>
          <p:cNvSpPr>
            <a:spLocks/>
          </p:cNvSpPr>
          <p:nvPr/>
        </p:nvSpPr>
        <p:spPr bwMode="auto">
          <a:xfrm>
            <a:off x="6930628" y="3497194"/>
            <a:ext cx="206375" cy="949325"/>
          </a:xfrm>
          <a:custGeom>
            <a:avLst/>
            <a:gdLst>
              <a:gd name="T0" fmla="*/ 2 w 65"/>
              <a:gd name="T1" fmla="*/ 298 h 299"/>
              <a:gd name="T2" fmla="*/ 1 w 65"/>
              <a:gd name="T3" fmla="*/ 297 h 299"/>
              <a:gd name="T4" fmla="*/ 1 w 65"/>
              <a:gd name="T5" fmla="*/ 292 h 299"/>
              <a:gd name="T6" fmla="*/ 25 w 65"/>
              <a:gd name="T7" fmla="*/ 29 h 299"/>
              <a:gd name="T8" fmla="*/ 12 w 65"/>
              <a:gd name="T9" fmla="*/ 34 h 299"/>
              <a:gd name="T10" fmla="*/ 17 w 65"/>
              <a:gd name="T11" fmla="*/ 0 h 299"/>
              <a:gd name="T12" fmla="*/ 44 w 65"/>
              <a:gd name="T13" fmla="*/ 21 h 299"/>
              <a:gd name="T14" fmla="*/ 32 w 65"/>
              <a:gd name="T15" fmla="*/ 26 h 299"/>
              <a:gd name="T16" fmla="*/ 7 w 65"/>
              <a:gd name="T17" fmla="*/ 296 h 299"/>
              <a:gd name="T18" fmla="*/ 2 w 65"/>
              <a:gd name="T19" fmla="*/ 298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5" h="299">
                <a:moveTo>
                  <a:pt x="2" y="298"/>
                </a:moveTo>
                <a:cubicBezTo>
                  <a:pt x="1" y="298"/>
                  <a:pt x="1" y="297"/>
                  <a:pt x="1" y="297"/>
                </a:cubicBezTo>
                <a:cubicBezTo>
                  <a:pt x="0" y="295"/>
                  <a:pt x="0" y="294"/>
                  <a:pt x="1" y="292"/>
                </a:cubicBezTo>
                <a:cubicBezTo>
                  <a:pt x="48" y="212"/>
                  <a:pt x="56" y="116"/>
                  <a:pt x="25" y="29"/>
                </a:cubicBezTo>
                <a:cubicBezTo>
                  <a:pt x="12" y="34"/>
                  <a:pt x="12" y="34"/>
                  <a:pt x="12" y="34"/>
                </a:cubicBezTo>
                <a:cubicBezTo>
                  <a:pt x="17" y="0"/>
                  <a:pt x="17" y="0"/>
                  <a:pt x="17" y="0"/>
                </a:cubicBezTo>
                <a:cubicBezTo>
                  <a:pt x="44" y="21"/>
                  <a:pt x="44" y="21"/>
                  <a:pt x="44" y="21"/>
                </a:cubicBezTo>
                <a:cubicBezTo>
                  <a:pt x="32" y="26"/>
                  <a:pt x="32" y="26"/>
                  <a:pt x="32" y="26"/>
                </a:cubicBezTo>
                <a:cubicBezTo>
                  <a:pt x="65" y="115"/>
                  <a:pt x="56" y="213"/>
                  <a:pt x="7" y="296"/>
                </a:cubicBezTo>
                <a:cubicBezTo>
                  <a:pt x="6" y="298"/>
                  <a:pt x="4" y="299"/>
                  <a:pt x="2" y="298"/>
                </a:cubicBezTo>
                <a:close/>
              </a:path>
            </a:pathLst>
          </a:custGeom>
          <a:gradFill>
            <a:gsLst>
              <a:gs pos="100000">
                <a:schemeClr val="bg2"/>
              </a:gs>
              <a:gs pos="0">
                <a:schemeClr val="tx2"/>
              </a:gs>
            </a:gsLst>
            <a:lin ang="162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原创设计师QQ：598969553           _21"/>
          <p:cNvSpPr/>
          <p:nvPr/>
        </p:nvSpPr>
        <p:spPr>
          <a:xfrm>
            <a:off x="1778557" y="1730405"/>
            <a:ext cx="271451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原创设计师QQ：598969553           _22"/>
          <p:cNvSpPr/>
          <p:nvPr/>
        </p:nvSpPr>
        <p:spPr>
          <a:xfrm>
            <a:off x="963268" y="3521125"/>
            <a:ext cx="271451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原创设计师QQ：598969553           _23"/>
          <p:cNvSpPr/>
          <p:nvPr/>
        </p:nvSpPr>
        <p:spPr>
          <a:xfrm>
            <a:off x="1953975" y="5251381"/>
            <a:ext cx="271451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原创设计师QQ：598969553           _24"/>
          <p:cNvSpPr/>
          <p:nvPr/>
        </p:nvSpPr>
        <p:spPr>
          <a:xfrm>
            <a:off x="7495778" y="5251381"/>
            <a:ext cx="271451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原创设计师QQ：598969553           _25"/>
          <p:cNvSpPr/>
          <p:nvPr/>
        </p:nvSpPr>
        <p:spPr>
          <a:xfrm>
            <a:off x="8514213" y="3521125"/>
            <a:ext cx="271451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原创设计师QQ：598969553           _26"/>
          <p:cNvSpPr/>
          <p:nvPr/>
        </p:nvSpPr>
        <p:spPr>
          <a:xfrm>
            <a:off x="7483926" y="1730405"/>
            <a:ext cx="2714519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584934"/>
      </p:ext>
    </p:extLst>
  </p:cSld>
  <p:clrMapOvr>
    <a:masterClrMapping/>
  </p:clrMapOvr>
  <p:transition spd="slow" advClick="0" advTm="4000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Freeform 337"/>
          <p:cNvSpPr>
            <a:spLocks/>
          </p:cNvSpPr>
          <p:nvPr/>
        </p:nvSpPr>
        <p:spPr bwMode="auto">
          <a:xfrm>
            <a:off x="6099715" y="1983550"/>
            <a:ext cx="1837943" cy="1871360"/>
          </a:xfrm>
          <a:custGeom>
            <a:avLst/>
            <a:gdLst>
              <a:gd name="T0" fmla="*/ 0 w 990"/>
              <a:gd name="T1" fmla="*/ 900 h 1008"/>
              <a:gd name="T2" fmla="*/ 0 w 990"/>
              <a:gd name="T3" fmla="*/ 1008 h 1008"/>
              <a:gd name="T4" fmla="*/ 986 w 990"/>
              <a:gd name="T5" fmla="*/ 108 h 1008"/>
              <a:gd name="T6" fmla="*/ 990 w 990"/>
              <a:gd name="T7" fmla="*/ 110 h 1008"/>
              <a:gd name="T8" fmla="*/ 990 w 990"/>
              <a:gd name="T9" fmla="*/ 2 h 1008"/>
              <a:gd name="T10" fmla="*/ 986 w 990"/>
              <a:gd name="T11" fmla="*/ 0 h 1008"/>
              <a:gd name="T12" fmla="*/ 0 w 990"/>
              <a:gd name="T13" fmla="*/ 900 h 10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90" h="1008">
                <a:moveTo>
                  <a:pt x="0" y="900"/>
                </a:moveTo>
                <a:lnTo>
                  <a:pt x="0" y="1008"/>
                </a:lnTo>
                <a:lnTo>
                  <a:pt x="986" y="108"/>
                </a:lnTo>
                <a:lnTo>
                  <a:pt x="990" y="110"/>
                </a:lnTo>
                <a:lnTo>
                  <a:pt x="990" y="2"/>
                </a:lnTo>
                <a:lnTo>
                  <a:pt x="986" y="0"/>
                </a:lnTo>
                <a:lnTo>
                  <a:pt x="0" y="90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338"/>
          <p:cNvSpPr>
            <a:spLocks/>
          </p:cNvSpPr>
          <p:nvPr/>
        </p:nvSpPr>
        <p:spPr bwMode="auto">
          <a:xfrm>
            <a:off x="7937658" y="1987263"/>
            <a:ext cx="1836087" cy="1875073"/>
          </a:xfrm>
          <a:custGeom>
            <a:avLst/>
            <a:gdLst>
              <a:gd name="T0" fmla="*/ 0 w 989"/>
              <a:gd name="T1" fmla="*/ 0 h 1010"/>
              <a:gd name="T2" fmla="*/ 0 w 989"/>
              <a:gd name="T3" fmla="*/ 108 h 1010"/>
              <a:gd name="T4" fmla="*/ 985 w 989"/>
              <a:gd name="T5" fmla="*/ 1010 h 1010"/>
              <a:gd name="T6" fmla="*/ 989 w 989"/>
              <a:gd name="T7" fmla="*/ 1006 h 1010"/>
              <a:gd name="T8" fmla="*/ 989 w 989"/>
              <a:gd name="T9" fmla="*/ 894 h 1010"/>
              <a:gd name="T10" fmla="*/ 983 w 989"/>
              <a:gd name="T11" fmla="*/ 898 h 1010"/>
              <a:gd name="T12" fmla="*/ 0 w 989"/>
              <a:gd name="T13" fmla="*/ 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9" h="1010">
                <a:moveTo>
                  <a:pt x="0" y="0"/>
                </a:moveTo>
                <a:lnTo>
                  <a:pt x="0" y="108"/>
                </a:lnTo>
                <a:lnTo>
                  <a:pt x="985" y="1010"/>
                </a:lnTo>
                <a:lnTo>
                  <a:pt x="989" y="1006"/>
                </a:lnTo>
                <a:lnTo>
                  <a:pt x="989" y="894"/>
                </a:lnTo>
                <a:lnTo>
                  <a:pt x="983" y="898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339"/>
          <p:cNvSpPr>
            <a:spLocks/>
          </p:cNvSpPr>
          <p:nvPr/>
        </p:nvSpPr>
        <p:spPr bwMode="auto">
          <a:xfrm>
            <a:off x="2425685" y="1983550"/>
            <a:ext cx="1836087" cy="1878786"/>
          </a:xfrm>
          <a:custGeom>
            <a:avLst/>
            <a:gdLst>
              <a:gd name="T0" fmla="*/ 989 w 989"/>
              <a:gd name="T1" fmla="*/ 0 h 1012"/>
              <a:gd name="T2" fmla="*/ 2 w 989"/>
              <a:gd name="T3" fmla="*/ 900 h 1012"/>
              <a:gd name="T4" fmla="*/ 0 w 989"/>
              <a:gd name="T5" fmla="*/ 898 h 1012"/>
              <a:gd name="T6" fmla="*/ 0 w 989"/>
              <a:gd name="T7" fmla="*/ 1012 h 1012"/>
              <a:gd name="T8" fmla="*/ 989 w 989"/>
              <a:gd name="T9" fmla="*/ 108 h 1012"/>
              <a:gd name="T10" fmla="*/ 989 w 989"/>
              <a:gd name="T11" fmla="*/ 0 h 1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89" h="1012">
                <a:moveTo>
                  <a:pt x="989" y="0"/>
                </a:moveTo>
                <a:lnTo>
                  <a:pt x="2" y="900"/>
                </a:lnTo>
                <a:lnTo>
                  <a:pt x="0" y="898"/>
                </a:lnTo>
                <a:lnTo>
                  <a:pt x="0" y="1012"/>
                </a:lnTo>
                <a:lnTo>
                  <a:pt x="989" y="108"/>
                </a:lnTo>
                <a:lnTo>
                  <a:pt x="989" y="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340"/>
          <p:cNvSpPr>
            <a:spLocks/>
          </p:cNvSpPr>
          <p:nvPr/>
        </p:nvSpPr>
        <p:spPr bwMode="auto">
          <a:xfrm>
            <a:off x="4261772" y="1983550"/>
            <a:ext cx="1837943" cy="1875073"/>
          </a:xfrm>
          <a:custGeom>
            <a:avLst/>
            <a:gdLst>
              <a:gd name="T0" fmla="*/ 988 w 990"/>
              <a:gd name="T1" fmla="*/ 1010 h 1010"/>
              <a:gd name="T2" fmla="*/ 990 w 990"/>
              <a:gd name="T3" fmla="*/ 1008 h 1010"/>
              <a:gd name="T4" fmla="*/ 990 w 990"/>
              <a:gd name="T5" fmla="*/ 900 h 1010"/>
              <a:gd name="T6" fmla="*/ 988 w 990"/>
              <a:gd name="T7" fmla="*/ 902 h 1010"/>
              <a:gd name="T8" fmla="*/ 0 w 990"/>
              <a:gd name="T9" fmla="*/ 0 h 1010"/>
              <a:gd name="T10" fmla="*/ 0 w 990"/>
              <a:gd name="T11" fmla="*/ 0 h 1010"/>
              <a:gd name="T12" fmla="*/ 0 w 990"/>
              <a:gd name="T13" fmla="*/ 108 h 1010"/>
              <a:gd name="T14" fmla="*/ 0 w 990"/>
              <a:gd name="T15" fmla="*/ 108 h 1010"/>
              <a:gd name="T16" fmla="*/ 988 w 990"/>
              <a:gd name="T17" fmla="*/ 101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90" h="1010">
                <a:moveTo>
                  <a:pt x="988" y="1010"/>
                </a:moveTo>
                <a:lnTo>
                  <a:pt x="990" y="1008"/>
                </a:lnTo>
                <a:lnTo>
                  <a:pt x="990" y="900"/>
                </a:lnTo>
                <a:lnTo>
                  <a:pt x="988" y="902"/>
                </a:lnTo>
                <a:lnTo>
                  <a:pt x="0" y="0"/>
                </a:lnTo>
                <a:lnTo>
                  <a:pt x="0" y="0"/>
                </a:lnTo>
                <a:lnTo>
                  <a:pt x="0" y="108"/>
                </a:lnTo>
                <a:lnTo>
                  <a:pt x="0" y="108"/>
                </a:lnTo>
                <a:lnTo>
                  <a:pt x="988" y="1010"/>
                </a:lnTo>
                <a:close/>
              </a:path>
            </a:pathLst>
          </a:cu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341"/>
          <p:cNvSpPr>
            <a:spLocks/>
          </p:cNvSpPr>
          <p:nvPr/>
        </p:nvSpPr>
        <p:spPr bwMode="auto">
          <a:xfrm>
            <a:off x="7354714" y="1441450"/>
            <a:ext cx="1154748" cy="1321834"/>
          </a:xfrm>
          <a:custGeom>
            <a:avLst/>
            <a:gdLst>
              <a:gd name="T0" fmla="*/ 256 w 311"/>
              <a:gd name="T1" fmla="*/ 256 h 356"/>
              <a:gd name="T2" fmla="*/ 155 w 311"/>
              <a:gd name="T3" fmla="*/ 356 h 356"/>
              <a:gd name="T4" fmla="*/ 55 w 311"/>
              <a:gd name="T5" fmla="*/ 256 h 356"/>
              <a:gd name="T6" fmla="*/ 55 w 311"/>
              <a:gd name="T7" fmla="*/ 55 h 356"/>
              <a:gd name="T8" fmla="*/ 256 w 311"/>
              <a:gd name="T9" fmla="*/ 55 h 356"/>
              <a:gd name="T10" fmla="*/ 256 w 311"/>
              <a:gd name="T11" fmla="*/ 256 h 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1" h="356">
                <a:moveTo>
                  <a:pt x="256" y="256"/>
                </a:moveTo>
                <a:cubicBezTo>
                  <a:pt x="155" y="356"/>
                  <a:pt x="155" y="356"/>
                  <a:pt x="155" y="356"/>
                </a:cubicBezTo>
                <a:cubicBezTo>
                  <a:pt x="55" y="256"/>
                  <a:pt x="55" y="256"/>
                  <a:pt x="55" y="256"/>
                </a:cubicBezTo>
                <a:cubicBezTo>
                  <a:pt x="0" y="201"/>
                  <a:pt x="0" y="111"/>
                  <a:pt x="55" y="55"/>
                </a:cubicBezTo>
                <a:cubicBezTo>
                  <a:pt x="110" y="0"/>
                  <a:pt x="200" y="0"/>
                  <a:pt x="256" y="55"/>
                </a:cubicBezTo>
                <a:cubicBezTo>
                  <a:pt x="311" y="111"/>
                  <a:pt x="311" y="201"/>
                  <a:pt x="256" y="2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342"/>
          <p:cNvSpPr>
            <a:spLocks noEditPoints="1"/>
          </p:cNvSpPr>
          <p:nvPr/>
        </p:nvSpPr>
        <p:spPr bwMode="auto">
          <a:xfrm>
            <a:off x="7896814" y="2748432"/>
            <a:ext cx="70547" cy="349024"/>
          </a:xfrm>
          <a:custGeom>
            <a:avLst/>
            <a:gdLst>
              <a:gd name="T0" fmla="*/ 9 w 19"/>
              <a:gd name="T1" fmla="*/ 8 h 94"/>
              <a:gd name="T2" fmla="*/ 12 w 19"/>
              <a:gd name="T3" fmla="*/ 7 h 94"/>
              <a:gd name="T4" fmla="*/ 13 w 19"/>
              <a:gd name="T5" fmla="*/ 4 h 94"/>
              <a:gd name="T6" fmla="*/ 12 w 19"/>
              <a:gd name="T7" fmla="*/ 1 h 94"/>
              <a:gd name="T8" fmla="*/ 7 w 19"/>
              <a:gd name="T9" fmla="*/ 1 h 94"/>
              <a:gd name="T10" fmla="*/ 5 w 19"/>
              <a:gd name="T11" fmla="*/ 4 h 94"/>
              <a:gd name="T12" fmla="*/ 7 w 19"/>
              <a:gd name="T13" fmla="*/ 7 h 94"/>
              <a:gd name="T14" fmla="*/ 9 w 19"/>
              <a:gd name="T15" fmla="*/ 8 h 94"/>
              <a:gd name="T16" fmla="*/ 9 w 19"/>
              <a:gd name="T17" fmla="*/ 38 h 94"/>
              <a:gd name="T18" fmla="*/ 13 w 19"/>
              <a:gd name="T19" fmla="*/ 34 h 94"/>
              <a:gd name="T20" fmla="*/ 9 w 19"/>
              <a:gd name="T21" fmla="*/ 30 h 94"/>
              <a:gd name="T22" fmla="*/ 5 w 19"/>
              <a:gd name="T23" fmla="*/ 34 h 94"/>
              <a:gd name="T24" fmla="*/ 9 w 19"/>
              <a:gd name="T25" fmla="*/ 38 h 94"/>
              <a:gd name="T26" fmla="*/ 9 w 19"/>
              <a:gd name="T27" fmla="*/ 23 h 94"/>
              <a:gd name="T28" fmla="*/ 13 w 19"/>
              <a:gd name="T29" fmla="*/ 19 h 94"/>
              <a:gd name="T30" fmla="*/ 9 w 19"/>
              <a:gd name="T31" fmla="*/ 15 h 94"/>
              <a:gd name="T32" fmla="*/ 5 w 19"/>
              <a:gd name="T33" fmla="*/ 19 h 94"/>
              <a:gd name="T34" fmla="*/ 9 w 19"/>
              <a:gd name="T35" fmla="*/ 23 h 94"/>
              <a:gd name="T36" fmla="*/ 9 w 19"/>
              <a:gd name="T37" fmla="*/ 75 h 94"/>
              <a:gd name="T38" fmla="*/ 0 w 19"/>
              <a:gd name="T39" fmla="*/ 84 h 94"/>
              <a:gd name="T40" fmla="*/ 9 w 19"/>
              <a:gd name="T41" fmla="*/ 94 h 94"/>
              <a:gd name="T42" fmla="*/ 19 w 19"/>
              <a:gd name="T43" fmla="*/ 84 h 94"/>
              <a:gd name="T44" fmla="*/ 9 w 19"/>
              <a:gd name="T45" fmla="*/ 75 h 94"/>
              <a:gd name="T46" fmla="*/ 9 w 19"/>
              <a:gd name="T47" fmla="*/ 53 h 94"/>
              <a:gd name="T48" fmla="*/ 13 w 19"/>
              <a:gd name="T49" fmla="*/ 49 h 94"/>
              <a:gd name="T50" fmla="*/ 9 w 19"/>
              <a:gd name="T51" fmla="*/ 45 h 94"/>
              <a:gd name="T52" fmla="*/ 5 w 19"/>
              <a:gd name="T53" fmla="*/ 49 h 94"/>
              <a:gd name="T54" fmla="*/ 9 w 19"/>
              <a:gd name="T55" fmla="*/ 53 h 94"/>
              <a:gd name="T56" fmla="*/ 9 w 19"/>
              <a:gd name="T57" fmla="*/ 68 h 94"/>
              <a:gd name="T58" fmla="*/ 13 w 19"/>
              <a:gd name="T59" fmla="*/ 64 h 94"/>
              <a:gd name="T60" fmla="*/ 9 w 19"/>
              <a:gd name="T61" fmla="*/ 60 h 94"/>
              <a:gd name="T62" fmla="*/ 5 w 19"/>
              <a:gd name="T63" fmla="*/ 64 h 94"/>
              <a:gd name="T64" fmla="*/ 9 w 19"/>
              <a:gd name="T65" fmla="*/ 68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9" h="94">
                <a:moveTo>
                  <a:pt x="9" y="8"/>
                </a:moveTo>
                <a:cubicBezTo>
                  <a:pt x="10" y="8"/>
                  <a:pt x="11" y="8"/>
                  <a:pt x="12" y="7"/>
                </a:cubicBezTo>
                <a:cubicBezTo>
                  <a:pt x="13" y="6"/>
                  <a:pt x="13" y="5"/>
                  <a:pt x="13" y="4"/>
                </a:cubicBezTo>
                <a:cubicBezTo>
                  <a:pt x="13" y="3"/>
                  <a:pt x="13" y="2"/>
                  <a:pt x="12" y="1"/>
                </a:cubicBezTo>
                <a:cubicBezTo>
                  <a:pt x="11" y="0"/>
                  <a:pt x="8" y="0"/>
                  <a:pt x="7" y="1"/>
                </a:cubicBezTo>
                <a:cubicBezTo>
                  <a:pt x="6" y="2"/>
                  <a:pt x="5" y="3"/>
                  <a:pt x="5" y="4"/>
                </a:cubicBezTo>
                <a:cubicBezTo>
                  <a:pt x="5" y="5"/>
                  <a:pt x="6" y="6"/>
                  <a:pt x="7" y="7"/>
                </a:cubicBezTo>
                <a:cubicBezTo>
                  <a:pt x="7" y="8"/>
                  <a:pt x="8" y="8"/>
                  <a:pt x="9" y="8"/>
                </a:cubicBezTo>
                <a:close/>
                <a:moveTo>
                  <a:pt x="9" y="38"/>
                </a:moveTo>
                <a:cubicBezTo>
                  <a:pt x="12" y="38"/>
                  <a:pt x="13" y="36"/>
                  <a:pt x="13" y="34"/>
                </a:cubicBezTo>
                <a:cubicBezTo>
                  <a:pt x="13" y="32"/>
                  <a:pt x="12" y="30"/>
                  <a:pt x="9" y="30"/>
                </a:cubicBezTo>
                <a:cubicBezTo>
                  <a:pt x="7" y="30"/>
                  <a:pt x="5" y="32"/>
                  <a:pt x="5" y="34"/>
                </a:cubicBezTo>
                <a:cubicBezTo>
                  <a:pt x="5" y="36"/>
                  <a:pt x="7" y="38"/>
                  <a:pt x="9" y="38"/>
                </a:cubicBezTo>
                <a:close/>
                <a:moveTo>
                  <a:pt x="9" y="23"/>
                </a:moveTo>
                <a:cubicBezTo>
                  <a:pt x="12" y="23"/>
                  <a:pt x="13" y="21"/>
                  <a:pt x="13" y="19"/>
                </a:cubicBezTo>
                <a:cubicBezTo>
                  <a:pt x="13" y="17"/>
                  <a:pt x="12" y="15"/>
                  <a:pt x="9" y="15"/>
                </a:cubicBezTo>
                <a:cubicBezTo>
                  <a:pt x="7" y="15"/>
                  <a:pt x="5" y="17"/>
                  <a:pt x="5" y="19"/>
                </a:cubicBezTo>
                <a:cubicBezTo>
                  <a:pt x="5" y="21"/>
                  <a:pt x="7" y="23"/>
                  <a:pt x="9" y="23"/>
                </a:cubicBezTo>
                <a:close/>
                <a:moveTo>
                  <a:pt x="9" y="75"/>
                </a:moveTo>
                <a:cubicBezTo>
                  <a:pt x="4" y="75"/>
                  <a:pt x="0" y="79"/>
                  <a:pt x="0" y="84"/>
                </a:cubicBezTo>
                <a:cubicBezTo>
                  <a:pt x="0" y="90"/>
                  <a:pt x="4" y="94"/>
                  <a:pt x="9" y="94"/>
                </a:cubicBezTo>
                <a:cubicBezTo>
                  <a:pt x="15" y="94"/>
                  <a:pt x="19" y="90"/>
                  <a:pt x="19" y="84"/>
                </a:cubicBezTo>
                <a:cubicBezTo>
                  <a:pt x="19" y="79"/>
                  <a:pt x="15" y="75"/>
                  <a:pt x="9" y="75"/>
                </a:cubicBezTo>
                <a:close/>
                <a:moveTo>
                  <a:pt x="9" y="53"/>
                </a:moveTo>
                <a:cubicBezTo>
                  <a:pt x="12" y="53"/>
                  <a:pt x="13" y="51"/>
                  <a:pt x="13" y="49"/>
                </a:cubicBezTo>
                <a:cubicBezTo>
                  <a:pt x="13" y="47"/>
                  <a:pt x="12" y="45"/>
                  <a:pt x="9" y="45"/>
                </a:cubicBezTo>
                <a:cubicBezTo>
                  <a:pt x="7" y="45"/>
                  <a:pt x="5" y="47"/>
                  <a:pt x="5" y="49"/>
                </a:cubicBezTo>
                <a:cubicBezTo>
                  <a:pt x="5" y="51"/>
                  <a:pt x="7" y="53"/>
                  <a:pt x="9" y="53"/>
                </a:cubicBezTo>
                <a:close/>
                <a:moveTo>
                  <a:pt x="9" y="68"/>
                </a:moveTo>
                <a:cubicBezTo>
                  <a:pt x="12" y="68"/>
                  <a:pt x="13" y="66"/>
                  <a:pt x="13" y="64"/>
                </a:cubicBezTo>
                <a:cubicBezTo>
                  <a:pt x="13" y="62"/>
                  <a:pt x="12" y="60"/>
                  <a:pt x="9" y="60"/>
                </a:cubicBezTo>
                <a:cubicBezTo>
                  <a:pt x="7" y="60"/>
                  <a:pt x="5" y="62"/>
                  <a:pt x="5" y="64"/>
                </a:cubicBezTo>
                <a:cubicBezTo>
                  <a:pt x="5" y="66"/>
                  <a:pt x="7" y="68"/>
                  <a:pt x="9" y="6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343"/>
          <p:cNvSpPr>
            <a:spLocks noEditPoints="1"/>
          </p:cNvSpPr>
          <p:nvPr/>
        </p:nvSpPr>
        <p:spPr bwMode="auto">
          <a:xfrm>
            <a:off x="7655468" y="1742204"/>
            <a:ext cx="608935" cy="608935"/>
          </a:xfrm>
          <a:custGeom>
            <a:avLst/>
            <a:gdLst>
              <a:gd name="T0" fmla="*/ 129 w 164"/>
              <a:gd name="T1" fmla="*/ 36 h 164"/>
              <a:gd name="T2" fmla="*/ 124 w 164"/>
              <a:gd name="T3" fmla="*/ 36 h 164"/>
              <a:gd name="T4" fmla="*/ 124 w 164"/>
              <a:gd name="T5" fmla="*/ 41 h 164"/>
              <a:gd name="T6" fmla="*/ 124 w 164"/>
              <a:gd name="T7" fmla="*/ 89 h 164"/>
              <a:gd name="T8" fmla="*/ 124 w 164"/>
              <a:gd name="T9" fmla="*/ 94 h 164"/>
              <a:gd name="T10" fmla="*/ 129 w 164"/>
              <a:gd name="T11" fmla="*/ 94 h 164"/>
              <a:gd name="T12" fmla="*/ 129 w 164"/>
              <a:gd name="T13" fmla="*/ 36 h 164"/>
              <a:gd name="T14" fmla="*/ 141 w 164"/>
              <a:gd name="T15" fmla="*/ 23 h 164"/>
              <a:gd name="T16" fmla="*/ 59 w 164"/>
              <a:gd name="T17" fmla="*/ 23 h 164"/>
              <a:gd name="T18" fmla="*/ 50 w 164"/>
              <a:gd name="T19" fmla="*/ 95 h 164"/>
              <a:gd name="T20" fmla="*/ 7 w 164"/>
              <a:gd name="T21" fmla="*/ 138 h 164"/>
              <a:gd name="T22" fmla="*/ 11 w 164"/>
              <a:gd name="T23" fmla="*/ 153 h 164"/>
              <a:gd name="T24" fmla="*/ 26 w 164"/>
              <a:gd name="T25" fmla="*/ 157 h 164"/>
              <a:gd name="T26" fmla="*/ 69 w 164"/>
              <a:gd name="T27" fmla="*/ 115 h 164"/>
              <a:gd name="T28" fmla="*/ 141 w 164"/>
              <a:gd name="T29" fmla="*/ 106 h 164"/>
              <a:gd name="T30" fmla="*/ 141 w 164"/>
              <a:gd name="T31" fmla="*/ 23 h 164"/>
              <a:gd name="T32" fmla="*/ 134 w 164"/>
              <a:gd name="T33" fmla="*/ 99 h 164"/>
              <a:gd name="T34" fmla="*/ 66 w 164"/>
              <a:gd name="T35" fmla="*/ 99 h 164"/>
              <a:gd name="T36" fmla="*/ 66 w 164"/>
              <a:gd name="T37" fmla="*/ 31 h 164"/>
              <a:gd name="T38" fmla="*/ 134 w 164"/>
              <a:gd name="T39" fmla="*/ 31 h 164"/>
              <a:gd name="T40" fmla="*/ 134 w 164"/>
              <a:gd name="T41" fmla="*/ 99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64" h="164">
                <a:moveTo>
                  <a:pt x="129" y="36"/>
                </a:moveTo>
                <a:cubicBezTo>
                  <a:pt x="128" y="34"/>
                  <a:pt x="125" y="34"/>
                  <a:pt x="124" y="36"/>
                </a:cubicBezTo>
                <a:cubicBezTo>
                  <a:pt x="123" y="37"/>
                  <a:pt x="123" y="39"/>
                  <a:pt x="124" y="41"/>
                </a:cubicBezTo>
                <a:cubicBezTo>
                  <a:pt x="137" y="54"/>
                  <a:pt x="137" y="75"/>
                  <a:pt x="124" y="89"/>
                </a:cubicBezTo>
                <a:cubicBezTo>
                  <a:pt x="123" y="90"/>
                  <a:pt x="123" y="92"/>
                  <a:pt x="124" y="94"/>
                </a:cubicBezTo>
                <a:cubicBezTo>
                  <a:pt x="125" y="95"/>
                  <a:pt x="128" y="95"/>
                  <a:pt x="129" y="94"/>
                </a:cubicBezTo>
                <a:cubicBezTo>
                  <a:pt x="145" y="78"/>
                  <a:pt x="145" y="52"/>
                  <a:pt x="129" y="36"/>
                </a:cubicBezTo>
                <a:close/>
                <a:moveTo>
                  <a:pt x="141" y="23"/>
                </a:moveTo>
                <a:cubicBezTo>
                  <a:pt x="119" y="0"/>
                  <a:pt x="81" y="0"/>
                  <a:pt x="59" y="23"/>
                </a:cubicBezTo>
                <a:cubicBezTo>
                  <a:pt x="39" y="43"/>
                  <a:pt x="36" y="73"/>
                  <a:pt x="50" y="95"/>
                </a:cubicBezTo>
                <a:cubicBezTo>
                  <a:pt x="7" y="138"/>
                  <a:pt x="7" y="138"/>
                  <a:pt x="7" y="138"/>
                </a:cubicBezTo>
                <a:cubicBezTo>
                  <a:pt x="7" y="138"/>
                  <a:pt x="0" y="143"/>
                  <a:pt x="11" y="153"/>
                </a:cubicBezTo>
                <a:cubicBezTo>
                  <a:pt x="22" y="164"/>
                  <a:pt x="26" y="157"/>
                  <a:pt x="26" y="157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92" y="128"/>
                  <a:pt x="122" y="126"/>
                  <a:pt x="141" y="106"/>
                </a:cubicBezTo>
                <a:cubicBezTo>
                  <a:pt x="164" y="83"/>
                  <a:pt x="164" y="46"/>
                  <a:pt x="141" y="23"/>
                </a:cubicBezTo>
                <a:close/>
                <a:moveTo>
                  <a:pt x="134" y="99"/>
                </a:moveTo>
                <a:cubicBezTo>
                  <a:pt x="115" y="118"/>
                  <a:pt x="85" y="118"/>
                  <a:pt x="66" y="99"/>
                </a:cubicBezTo>
                <a:cubicBezTo>
                  <a:pt x="47" y="80"/>
                  <a:pt x="47" y="49"/>
                  <a:pt x="66" y="31"/>
                </a:cubicBezTo>
                <a:cubicBezTo>
                  <a:pt x="85" y="12"/>
                  <a:pt x="115" y="12"/>
                  <a:pt x="134" y="31"/>
                </a:cubicBezTo>
                <a:cubicBezTo>
                  <a:pt x="153" y="49"/>
                  <a:pt x="153" y="80"/>
                  <a:pt x="134" y="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344"/>
          <p:cNvSpPr>
            <a:spLocks/>
          </p:cNvSpPr>
          <p:nvPr/>
        </p:nvSpPr>
        <p:spPr bwMode="auto">
          <a:xfrm>
            <a:off x="1850167" y="3116021"/>
            <a:ext cx="1154748" cy="1321834"/>
          </a:xfrm>
          <a:custGeom>
            <a:avLst/>
            <a:gdLst>
              <a:gd name="T0" fmla="*/ 255 w 311"/>
              <a:gd name="T1" fmla="*/ 256 h 356"/>
              <a:gd name="T2" fmla="*/ 155 w 311"/>
              <a:gd name="T3" fmla="*/ 356 h 356"/>
              <a:gd name="T4" fmla="*/ 55 w 311"/>
              <a:gd name="T5" fmla="*/ 256 h 356"/>
              <a:gd name="T6" fmla="*/ 55 w 311"/>
              <a:gd name="T7" fmla="*/ 56 h 356"/>
              <a:gd name="T8" fmla="*/ 255 w 311"/>
              <a:gd name="T9" fmla="*/ 56 h 356"/>
              <a:gd name="T10" fmla="*/ 255 w 311"/>
              <a:gd name="T11" fmla="*/ 256 h 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1" h="356">
                <a:moveTo>
                  <a:pt x="255" y="256"/>
                </a:moveTo>
                <a:cubicBezTo>
                  <a:pt x="155" y="356"/>
                  <a:pt x="155" y="356"/>
                  <a:pt x="155" y="356"/>
                </a:cubicBezTo>
                <a:cubicBezTo>
                  <a:pt x="55" y="256"/>
                  <a:pt x="55" y="256"/>
                  <a:pt x="55" y="256"/>
                </a:cubicBezTo>
                <a:cubicBezTo>
                  <a:pt x="0" y="201"/>
                  <a:pt x="0" y="111"/>
                  <a:pt x="55" y="56"/>
                </a:cubicBezTo>
                <a:cubicBezTo>
                  <a:pt x="110" y="0"/>
                  <a:pt x="200" y="0"/>
                  <a:pt x="255" y="56"/>
                </a:cubicBezTo>
                <a:cubicBezTo>
                  <a:pt x="311" y="111"/>
                  <a:pt x="311" y="201"/>
                  <a:pt x="255" y="2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345"/>
          <p:cNvSpPr>
            <a:spLocks noEditPoints="1"/>
          </p:cNvSpPr>
          <p:nvPr/>
        </p:nvSpPr>
        <p:spPr bwMode="auto">
          <a:xfrm>
            <a:off x="2392267" y="4423002"/>
            <a:ext cx="70547" cy="349024"/>
          </a:xfrm>
          <a:custGeom>
            <a:avLst/>
            <a:gdLst>
              <a:gd name="T0" fmla="*/ 9 w 19"/>
              <a:gd name="T1" fmla="*/ 23 h 94"/>
              <a:gd name="T2" fmla="*/ 13 w 19"/>
              <a:gd name="T3" fmla="*/ 19 h 94"/>
              <a:gd name="T4" fmla="*/ 9 w 19"/>
              <a:gd name="T5" fmla="*/ 15 h 94"/>
              <a:gd name="T6" fmla="*/ 5 w 19"/>
              <a:gd name="T7" fmla="*/ 19 h 94"/>
              <a:gd name="T8" fmla="*/ 9 w 19"/>
              <a:gd name="T9" fmla="*/ 23 h 94"/>
              <a:gd name="T10" fmla="*/ 9 w 19"/>
              <a:gd name="T11" fmla="*/ 8 h 94"/>
              <a:gd name="T12" fmla="*/ 12 w 19"/>
              <a:gd name="T13" fmla="*/ 7 h 94"/>
              <a:gd name="T14" fmla="*/ 13 w 19"/>
              <a:gd name="T15" fmla="*/ 4 h 94"/>
              <a:gd name="T16" fmla="*/ 12 w 19"/>
              <a:gd name="T17" fmla="*/ 2 h 94"/>
              <a:gd name="T18" fmla="*/ 6 w 19"/>
              <a:gd name="T19" fmla="*/ 2 h 94"/>
              <a:gd name="T20" fmla="*/ 5 w 19"/>
              <a:gd name="T21" fmla="*/ 4 h 94"/>
              <a:gd name="T22" fmla="*/ 6 w 19"/>
              <a:gd name="T23" fmla="*/ 7 h 94"/>
              <a:gd name="T24" fmla="*/ 9 w 19"/>
              <a:gd name="T25" fmla="*/ 8 h 94"/>
              <a:gd name="T26" fmla="*/ 9 w 19"/>
              <a:gd name="T27" fmla="*/ 38 h 94"/>
              <a:gd name="T28" fmla="*/ 13 w 19"/>
              <a:gd name="T29" fmla="*/ 34 h 94"/>
              <a:gd name="T30" fmla="*/ 9 w 19"/>
              <a:gd name="T31" fmla="*/ 30 h 94"/>
              <a:gd name="T32" fmla="*/ 5 w 19"/>
              <a:gd name="T33" fmla="*/ 34 h 94"/>
              <a:gd name="T34" fmla="*/ 9 w 19"/>
              <a:gd name="T35" fmla="*/ 38 h 94"/>
              <a:gd name="T36" fmla="*/ 9 w 19"/>
              <a:gd name="T37" fmla="*/ 68 h 94"/>
              <a:gd name="T38" fmla="*/ 13 w 19"/>
              <a:gd name="T39" fmla="*/ 64 h 94"/>
              <a:gd name="T40" fmla="*/ 9 w 19"/>
              <a:gd name="T41" fmla="*/ 60 h 94"/>
              <a:gd name="T42" fmla="*/ 5 w 19"/>
              <a:gd name="T43" fmla="*/ 64 h 94"/>
              <a:gd name="T44" fmla="*/ 9 w 19"/>
              <a:gd name="T45" fmla="*/ 68 h 94"/>
              <a:gd name="T46" fmla="*/ 9 w 19"/>
              <a:gd name="T47" fmla="*/ 53 h 94"/>
              <a:gd name="T48" fmla="*/ 13 w 19"/>
              <a:gd name="T49" fmla="*/ 49 h 94"/>
              <a:gd name="T50" fmla="*/ 9 w 19"/>
              <a:gd name="T51" fmla="*/ 45 h 94"/>
              <a:gd name="T52" fmla="*/ 5 w 19"/>
              <a:gd name="T53" fmla="*/ 49 h 94"/>
              <a:gd name="T54" fmla="*/ 9 w 19"/>
              <a:gd name="T55" fmla="*/ 53 h 94"/>
              <a:gd name="T56" fmla="*/ 9 w 19"/>
              <a:gd name="T57" fmla="*/ 75 h 94"/>
              <a:gd name="T58" fmla="*/ 0 w 19"/>
              <a:gd name="T59" fmla="*/ 85 h 94"/>
              <a:gd name="T60" fmla="*/ 9 w 19"/>
              <a:gd name="T61" fmla="*/ 94 h 94"/>
              <a:gd name="T62" fmla="*/ 19 w 19"/>
              <a:gd name="T63" fmla="*/ 85 h 94"/>
              <a:gd name="T64" fmla="*/ 9 w 19"/>
              <a:gd name="T65" fmla="*/ 75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9" h="94">
                <a:moveTo>
                  <a:pt x="9" y="23"/>
                </a:moveTo>
                <a:cubicBezTo>
                  <a:pt x="11" y="23"/>
                  <a:pt x="13" y="22"/>
                  <a:pt x="13" y="19"/>
                </a:cubicBezTo>
                <a:cubicBezTo>
                  <a:pt x="13" y="17"/>
                  <a:pt x="11" y="15"/>
                  <a:pt x="9" y="15"/>
                </a:cubicBezTo>
                <a:cubicBezTo>
                  <a:pt x="7" y="15"/>
                  <a:pt x="5" y="17"/>
                  <a:pt x="5" y="19"/>
                </a:cubicBezTo>
                <a:cubicBezTo>
                  <a:pt x="5" y="22"/>
                  <a:pt x="7" y="23"/>
                  <a:pt x="9" y="23"/>
                </a:cubicBezTo>
                <a:close/>
                <a:moveTo>
                  <a:pt x="9" y="8"/>
                </a:moveTo>
                <a:cubicBezTo>
                  <a:pt x="10" y="8"/>
                  <a:pt x="11" y="8"/>
                  <a:pt x="12" y="7"/>
                </a:cubicBezTo>
                <a:cubicBezTo>
                  <a:pt x="13" y="6"/>
                  <a:pt x="13" y="5"/>
                  <a:pt x="13" y="4"/>
                </a:cubicBezTo>
                <a:cubicBezTo>
                  <a:pt x="13" y="3"/>
                  <a:pt x="13" y="2"/>
                  <a:pt x="12" y="2"/>
                </a:cubicBezTo>
                <a:cubicBezTo>
                  <a:pt x="11" y="0"/>
                  <a:pt x="8" y="0"/>
                  <a:pt x="6" y="2"/>
                </a:cubicBezTo>
                <a:cubicBezTo>
                  <a:pt x="6" y="2"/>
                  <a:pt x="5" y="3"/>
                  <a:pt x="5" y="4"/>
                </a:cubicBezTo>
                <a:cubicBezTo>
                  <a:pt x="5" y="5"/>
                  <a:pt x="6" y="6"/>
                  <a:pt x="6" y="7"/>
                </a:cubicBezTo>
                <a:cubicBezTo>
                  <a:pt x="7" y="8"/>
                  <a:pt x="8" y="8"/>
                  <a:pt x="9" y="8"/>
                </a:cubicBezTo>
                <a:close/>
                <a:moveTo>
                  <a:pt x="9" y="38"/>
                </a:moveTo>
                <a:cubicBezTo>
                  <a:pt x="11" y="38"/>
                  <a:pt x="13" y="36"/>
                  <a:pt x="13" y="34"/>
                </a:cubicBezTo>
                <a:cubicBezTo>
                  <a:pt x="13" y="32"/>
                  <a:pt x="11" y="30"/>
                  <a:pt x="9" y="30"/>
                </a:cubicBezTo>
                <a:cubicBezTo>
                  <a:pt x="7" y="30"/>
                  <a:pt x="5" y="32"/>
                  <a:pt x="5" y="34"/>
                </a:cubicBezTo>
                <a:cubicBezTo>
                  <a:pt x="5" y="36"/>
                  <a:pt x="7" y="38"/>
                  <a:pt x="9" y="38"/>
                </a:cubicBezTo>
                <a:close/>
                <a:moveTo>
                  <a:pt x="9" y="68"/>
                </a:moveTo>
                <a:cubicBezTo>
                  <a:pt x="11" y="68"/>
                  <a:pt x="13" y="66"/>
                  <a:pt x="13" y="64"/>
                </a:cubicBezTo>
                <a:cubicBezTo>
                  <a:pt x="13" y="62"/>
                  <a:pt x="11" y="60"/>
                  <a:pt x="9" y="60"/>
                </a:cubicBezTo>
                <a:cubicBezTo>
                  <a:pt x="7" y="60"/>
                  <a:pt x="5" y="62"/>
                  <a:pt x="5" y="64"/>
                </a:cubicBezTo>
                <a:cubicBezTo>
                  <a:pt x="5" y="66"/>
                  <a:pt x="7" y="68"/>
                  <a:pt x="9" y="68"/>
                </a:cubicBezTo>
                <a:close/>
                <a:moveTo>
                  <a:pt x="9" y="53"/>
                </a:moveTo>
                <a:cubicBezTo>
                  <a:pt x="11" y="53"/>
                  <a:pt x="13" y="51"/>
                  <a:pt x="13" y="49"/>
                </a:cubicBezTo>
                <a:cubicBezTo>
                  <a:pt x="13" y="47"/>
                  <a:pt x="11" y="45"/>
                  <a:pt x="9" y="45"/>
                </a:cubicBezTo>
                <a:cubicBezTo>
                  <a:pt x="7" y="45"/>
                  <a:pt x="5" y="47"/>
                  <a:pt x="5" y="49"/>
                </a:cubicBezTo>
                <a:cubicBezTo>
                  <a:pt x="5" y="51"/>
                  <a:pt x="7" y="53"/>
                  <a:pt x="9" y="53"/>
                </a:cubicBezTo>
                <a:close/>
                <a:moveTo>
                  <a:pt x="9" y="75"/>
                </a:moveTo>
                <a:cubicBezTo>
                  <a:pt x="4" y="75"/>
                  <a:pt x="0" y="79"/>
                  <a:pt x="0" y="85"/>
                </a:cubicBezTo>
                <a:cubicBezTo>
                  <a:pt x="0" y="90"/>
                  <a:pt x="4" y="94"/>
                  <a:pt x="9" y="94"/>
                </a:cubicBezTo>
                <a:cubicBezTo>
                  <a:pt x="15" y="94"/>
                  <a:pt x="19" y="90"/>
                  <a:pt x="19" y="85"/>
                </a:cubicBezTo>
                <a:cubicBezTo>
                  <a:pt x="19" y="79"/>
                  <a:pt x="15" y="75"/>
                  <a:pt x="9" y="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346"/>
          <p:cNvSpPr>
            <a:spLocks noEditPoints="1"/>
          </p:cNvSpPr>
          <p:nvPr/>
        </p:nvSpPr>
        <p:spPr bwMode="auto">
          <a:xfrm>
            <a:off x="2217756" y="3424201"/>
            <a:ext cx="415858" cy="601509"/>
          </a:xfrm>
          <a:custGeom>
            <a:avLst/>
            <a:gdLst>
              <a:gd name="T0" fmla="*/ 30 w 112"/>
              <a:gd name="T1" fmla="*/ 125 h 162"/>
              <a:gd name="T2" fmla="*/ 32 w 112"/>
              <a:gd name="T3" fmla="*/ 133 h 162"/>
              <a:gd name="T4" fmla="*/ 56 w 112"/>
              <a:gd name="T5" fmla="*/ 138 h 162"/>
              <a:gd name="T6" fmla="*/ 81 w 112"/>
              <a:gd name="T7" fmla="*/ 133 h 162"/>
              <a:gd name="T8" fmla="*/ 82 w 112"/>
              <a:gd name="T9" fmla="*/ 125 h 162"/>
              <a:gd name="T10" fmla="*/ 56 w 112"/>
              <a:gd name="T11" fmla="*/ 129 h 162"/>
              <a:gd name="T12" fmla="*/ 30 w 112"/>
              <a:gd name="T13" fmla="*/ 125 h 162"/>
              <a:gd name="T14" fmla="*/ 33 w 112"/>
              <a:gd name="T15" fmla="*/ 140 h 162"/>
              <a:gd name="T16" fmla="*/ 34 w 112"/>
              <a:gd name="T17" fmla="*/ 149 h 162"/>
              <a:gd name="T18" fmla="*/ 42 w 112"/>
              <a:gd name="T19" fmla="*/ 153 h 162"/>
              <a:gd name="T20" fmla="*/ 42 w 112"/>
              <a:gd name="T21" fmla="*/ 158 h 162"/>
              <a:gd name="T22" fmla="*/ 56 w 112"/>
              <a:gd name="T23" fmla="*/ 162 h 162"/>
              <a:gd name="T24" fmla="*/ 70 w 112"/>
              <a:gd name="T25" fmla="*/ 158 h 162"/>
              <a:gd name="T26" fmla="*/ 71 w 112"/>
              <a:gd name="T27" fmla="*/ 153 h 162"/>
              <a:gd name="T28" fmla="*/ 79 w 112"/>
              <a:gd name="T29" fmla="*/ 149 h 162"/>
              <a:gd name="T30" fmla="*/ 80 w 112"/>
              <a:gd name="T31" fmla="*/ 140 h 162"/>
              <a:gd name="T32" fmla="*/ 56 w 112"/>
              <a:gd name="T33" fmla="*/ 144 h 162"/>
              <a:gd name="T34" fmla="*/ 33 w 112"/>
              <a:gd name="T35" fmla="*/ 140 h 162"/>
              <a:gd name="T36" fmla="*/ 56 w 112"/>
              <a:gd name="T37" fmla="*/ 23 h 162"/>
              <a:gd name="T38" fmla="*/ 59 w 112"/>
              <a:gd name="T39" fmla="*/ 20 h 162"/>
              <a:gd name="T40" fmla="*/ 56 w 112"/>
              <a:gd name="T41" fmla="*/ 17 h 162"/>
              <a:gd name="T42" fmla="*/ 18 w 112"/>
              <a:gd name="T43" fmla="*/ 56 h 162"/>
              <a:gd name="T44" fmla="*/ 20 w 112"/>
              <a:gd name="T45" fmla="*/ 59 h 162"/>
              <a:gd name="T46" fmla="*/ 23 w 112"/>
              <a:gd name="T47" fmla="*/ 56 h 162"/>
              <a:gd name="T48" fmla="*/ 56 w 112"/>
              <a:gd name="T49" fmla="*/ 23 h 162"/>
              <a:gd name="T50" fmla="*/ 69 w 112"/>
              <a:gd name="T51" fmla="*/ 76 h 162"/>
              <a:gd name="T52" fmla="*/ 56 w 112"/>
              <a:gd name="T53" fmla="*/ 54 h 162"/>
              <a:gd name="T54" fmla="*/ 44 w 112"/>
              <a:gd name="T55" fmla="*/ 76 h 162"/>
              <a:gd name="T56" fmla="*/ 39 w 112"/>
              <a:gd name="T57" fmla="*/ 65 h 162"/>
              <a:gd name="T58" fmla="*/ 31 w 112"/>
              <a:gd name="T59" fmla="*/ 69 h 162"/>
              <a:gd name="T60" fmla="*/ 43 w 112"/>
              <a:gd name="T61" fmla="*/ 96 h 162"/>
              <a:gd name="T62" fmla="*/ 56 w 112"/>
              <a:gd name="T63" fmla="*/ 72 h 162"/>
              <a:gd name="T64" fmla="*/ 69 w 112"/>
              <a:gd name="T65" fmla="*/ 96 h 162"/>
              <a:gd name="T66" fmla="*/ 82 w 112"/>
              <a:gd name="T67" fmla="*/ 69 h 162"/>
              <a:gd name="T68" fmla="*/ 74 w 112"/>
              <a:gd name="T69" fmla="*/ 65 h 162"/>
              <a:gd name="T70" fmla="*/ 69 w 112"/>
              <a:gd name="T71" fmla="*/ 76 h 162"/>
              <a:gd name="T72" fmla="*/ 56 w 112"/>
              <a:gd name="T73" fmla="*/ 0 h 162"/>
              <a:gd name="T74" fmla="*/ 0 w 112"/>
              <a:gd name="T75" fmla="*/ 56 h 162"/>
              <a:gd name="T76" fmla="*/ 27 w 112"/>
              <a:gd name="T77" fmla="*/ 103 h 162"/>
              <a:gd name="T78" fmla="*/ 29 w 112"/>
              <a:gd name="T79" fmla="*/ 117 h 162"/>
              <a:gd name="T80" fmla="*/ 56 w 112"/>
              <a:gd name="T81" fmla="*/ 123 h 162"/>
              <a:gd name="T82" fmla="*/ 83 w 112"/>
              <a:gd name="T83" fmla="*/ 117 h 162"/>
              <a:gd name="T84" fmla="*/ 85 w 112"/>
              <a:gd name="T85" fmla="*/ 103 h 162"/>
              <a:gd name="T86" fmla="*/ 112 w 112"/>
              <a:gd name="T87" fmla="*/ 56 h 162"/>
              <a:gd name="T88" fmla="*/ 56 w 112"/>
              <a:gd name="T89" fmla="*/ 0 h 162"/>
              <a:gd name="T90" fmla="*/ 77 w 112"/>
              <a:gd name="T91" fmla="*/ 97 h 162"/>
              <a:gd name="T92" fmla="*/ 76 w 112"/>
              <a:gd name="T93" fmla="*/ 110 h 162"/>
              <a:gd name="T94" fmla="*/ 56 w 112"/>
              <a:gd name="T95" fmla="*/ 113 h 162"/>
              <a:gd name="T96" fmla="*/ 37 w 112"/>
              <a:gd name="T97" fmla="*/ 110 h 162"/>
              <a:gd name="T98" fmla="*/ 36 w 112"/>
              <a:gd name="T99" fmla="*/ 97 h 162"/>
              <a:gd name="T100" fmla="*/ 10 w 112"/>
              <a:gd name="T101" fmla="*/ 56 h 162"/>
              <a:gd name="T102" fmla="*/ 56 w 112"/>
              <a:gd name="T103" fmla="*/ 10 h 162"/>
              <a:gd name="T104" fmla="*/ 102 w 112"/>
              <a:gd name="T105" fmla="*/ 56 h 162"/>
              <a:gd name="T106" fmla="*/ 77 w 112"/>
              <a:gd name="T107" fmla="*/ 97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2" h="162">
                <a:moveTo>
                  <a:pt x="30" y="125"/>
                </a:moveTo>
                <a:cubicBezTo>
                  <a:pt x="32" y="133"/>
                  <a:pt x="32" y="133"/>
                  <a:pt x="32" y="133"/>
                </a:cubicBezTo>
                <a:cubicBezTo>
                  <a:pt x="39" y="136"/>
                  <a:pt x="47" y="138"/>
                  <a:pt x="56" y="138"/>
                </a:cubicBezTo>
                <a:cubicBezTo>
                  <a:pt x="65" y="138"/>
                  <a:pt x="74" y="136"/>
                  <a:pt x="81" y="133"/>
                </a:cubicBezTo>
                <a:cubicBezTo>
                  <a:pt x="82" y="125"/>
                  <a:pt x="82" y="125"/>
                  <a:pt x="82" y="125"/>
                </a:cubicBezTo>
                <a:cubicBezTo>
                  <a:pt x="74" y="128"/>
                  <a:pt x="66" y="129"/>
                  <a:pt x="56" y="129"/>
                </a:cubicBezTo>
                <a:cubicBezTo>
                  <a:pt x="47" y="129"/>
                  <a:pt x="38" y="128"/>
                  <a:pt x="30" y="125"/>
                </a:cubicBezTo>
                <a:close/>
                <a:moveTo>
                  <a:pt x="33" y="140"/>
                </a:moveTo>
                <a:cubicBezTo>
                  <a:pt x="34" y="149"/>
                  <a:pt x="34" y="149"/>
                  <a:pt x="34" y="149"/>
                </a:cubicBezTo>
                <a:cubicBezTo>
                  <a:pt x="34" y="149"/>
                  <a:pt x="36" y="151"/>
                  <a:pt x="42" y="153"/>
                </a:cubicBezTo>
                <a:cubicBezTo>
                  <a:pt x="42" y="158"/>
                  <a:pt x="42" y="158"/>
                  <a:pt x="42" y="158"/>
                </a:cubicBezTo>
                <a:cubicBezTo>
                  <a:pt x="42" y="158"/>
                  <a:pt x="45" y="162"/>
                  <a:pt x="56" y="162"/>
                </a:cubicBezTo>
                <a:cubicBezTo>
                  <a:pt x="67" y="162"/>
                  <a:pt x="70" y="158"/>
                  <a:pt x="70" y="158"/>
                </a:cubicBezTo>
                <a:cubicBezTo>
                  <a:pt x="71" y="153"/>
                  <a:pt x="71" y="153"/>
                  <a:pt x="71" y="153"/>
                </a:cubicBezTo>
                <a:cubicBezTo>
                  <a:pt x="77" y="151"/>
                  <a:pt x="79" y="149"/>
                  <a:pt x="79" y="149"/>
                </a:cubicBezTo>
                <a:cubicBezTo>
                  <a:pt x="80" y="140"/>
                  <a:pt x="80" y="140"/>
                  <a:pt x="80" y="140"/>
                </a:cubicBezTo>
                <a:cubicBezTo>
                  <a:pt x="73" y="143"/>
                  <a:pt x="65" y="144"/>
                  <a:pt x="56" y="144"/>
                </a:cubicBezTo>
                <a:cubicBezTo>
                  <a:pt x="48" y="144"/>
                  <a:pt x="40" y="143"/>
                  <a:pt x="33" y="140"/>
                </a:cubicBezTo>
                <a:close/>
                <a:moveTo>
                  <a:pt x="56" y="23"/>
                </a:moveTo>
                <a:cubicBezTo>
                  <a:pt x="58" y="23"/>
                  <a:pt x="59" y="22"/>
                  <a:pt x="59" y="20"/>
                </a:cubicBezTo>
                <a:cubicBezTo>
                  <a:pt x="59" y="18"/>
                  <a:pt x="58" y="17"/>
                  <a:pt x="56" y="17"/>
                </a:cubicBezTo>
                <a:cubicBezTo>
                  <a:pt x="35" y="17"/>
                  <a:pt x="18" y="34"/>
                  <a:pt x="18" y="56"/>
                </a:cubicBezTo>
                <a:cubicBezTo>
                  <a:pt x="18" y="57"/>
                  <a:pt x="19" y="59"/>
                  <a:pt x="20" y="59"/>
                </a:cubicBezTo>
                <a:cubicBezTo>
                  <a:pt x="22" y="59"/>
                  <a:pt x="23" y="57"/>
                  <a:pt x="23" y="56"/>
                </a:cubicBezTo>
                <a:cubicBezTo>
                  <a:pt x="23" y="38"/>
                  <a:pt x="38" y="23"/>
                  <a:pt x="56" y="23"/>
                </a:cubicBezTo>
                <a:close/>
                <a:moveTo>
                  <a:pt x="69" y="76"/>
                </a:moveTo>
                <a:cubicBezTo>
                  <a:pt x="56" y="54"/>
                  <a:pt x="56" y="54"/>
                  <a:pt x="56" y="54"/>
                </a:cubicBezTo>
                <a:cubicBezTo>
                  <a:pt x="44" y="76"/>
                  <a:pt x="44" y="76"/>
                  <a:pt x="44" y="76"/>
                </a:cubicBezTo>
                <a:cubicBezTo>
                  <a:pt x="39" y="65"/>
                  <a:pt x="39" y="65"/>
                  <a:pt x="39" y="65"/>
                </a:cubicBezTo>
                <a:cubicBezTo>
                  <a:pt x="31" y="69"/>
                  <a:pt x="31" y="69"/>
                  <a:pt x="31" y="69"/>
                </a:cubicBezTo>
                <a:cubicBezTo>
                  <a:pt x="43" y="96"/>
                  <a:pt x="43" y="96"/>
                  <a:pt x="43" y="96"/>
                </a:cubicBezTo>
                <a:cubicBezTo>
                  <a:pt x="56" y="72"/>
                  <a:pt x="56" y="72"/>
                  <a:pt x="56" y="72"/>
                </a:cubicBezTo>
                <a:cubicBezTo>
                  <a:pt x="69" y="96"/>
                  <a:pt x="69" y="96"/>
                  <a:pt x="69" y="96"/>
                </a:cubicBezTo>
                <a:cubicBezTo>
                  <a:pt x="82" y="69"/>
                  <a:pt x="82" y="69"/>
                  <a:pt x="82" y="69"/>
                </a:cubicBezTo>
                <a:cubicBezTo>
                  <a:pt x="74" y="65"/>
                  <a:pt x="74" y="65"/>
                  <a:pt x="74" y="65"/>
                </a:cubicBezTo>
                <a:lnTo>
                  <a:pt x="69" y="76"/>
                </a:lnTo>
                <a:close/>
                <a:moveTo>
                  <a:pt x="56" y="0"/>
                </a:moveTo>
                <a:cubicBezTo>
                  <a:pt x="26" y="0"/>
                  <a:pt x="0" y="25"/>
                  <a:pt x="0" y="56"/>
                </a:cubicBezTo>
                <a:cubicBezTo>
                  <a:pt x="0" y="76"/>
                  <a:pt x="11" y="94"/>
                  <a:pt x="27" y="103"/>
                </a:cubicBezTo>
                <a:cubicBezTo>
                  <a:pt x="29" y="117"/>
                  <a:pt x="29" y="117"/>
                  <a:pt x="29" y="117"/>
                </a:cubicBezTo>
                <a:cubicBezTo>
                  <a:pt x="37" y="121"/>
                  <a:pt x="46" y="123"/>
                  <a:pt x="56" y="123"/>
                </a:cubicBezTo>
                <a:cubicBezTo>
                  <a:pt x="66" y="123"/>
                  <a:pt x="75" y="121"/>
                  <a:pt x="83" y="117"/>
                </a:cubicBezTo>
                <a:cubicBezTo>
                  <a:pt x="85" y="103"/>
                  <a:pt x="85" y="103"/>
                  <a:pt x="85" y="103"/>
                </a:cubicBezTo>
                <a:cubicBezTo>
                  <a:pt x="101" y="94"/>
                  <a:pt x="112" y="76"/>
                  <a:pt x="112" y="56"/>
                </a:cubicBezTo>
                <a:cubicBezTo>
                  <a:pt x="112" y="25"/>
                  <a:pt x="87" y="0"/>
                  <a:pt x="56" y="0"/>
                </a:cubicBezTo>
                <a:close/>
                <a:moveTo>
                  <a:pt x="77" y="97"/>
                </a:moveTo>
                <a:cubicBezTo>
                  <a:pt x="76" y="110"/>
                  <a:pt x="76" y="110"/>
                  <a:pt x="76" y="110"/>
                </a:cubicBezTo>
                <a:cubicBezTo>
                  <a:pt x="76" y="110"/>
                  <a:pt x="70" y="113"/>
                  <a:pt x="56" y="113"/>
                </a:cubicBezTo>
                <a:cubicBezTo>
                  <a:pt x="42" y="113"/>
                  <a:pt x="37" y="110"/>
                  <a:pt x="37" y="110"/>
                </a:cubicBezTo>
                <a:cubicBezTo>
                  <a:pt x="36" y="97"/>
                  <a:pt x="36" y="97"/>
                  <a:pt x="36" y="97"/>
                </a:cubicBezTo>
                <a:cubicBezTo>
                  <a:pt x="21" y="89"/>
                  <a:pt x="10" y="74"/>
                  <a:pt x="10" y="56"/>
                </a:cubicBezTo>
                <a:cubicBezTo>
                  <a:pt x="10" y="30"/>
                  <a:pt x="31" y="10"/>
                  <a:pt x="56" y="10"/>
                </a:cubicBezTo>
                <a:cubicBezTo>
                  <a:pt x="82" y="10"/>
                  <a:pt x="102" y="30"/>
                  <a:pt x="102" y="56"/>
                </a:cubicBezTo>
                <a:cubicBezTo>
                  <a:pt x="102" y="74"/>
                  <a:pt x="92" y="89"/>
                  <a:pt x="77" y="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347"/>
          <p:cNvSpPr>
            <a:spLocks/>
          </p:cNvSpPr>
          <p:nvPr/>
        </p:nvSpPr>
        <p:spPr bwMode="auto">
          <a:xfrm>
            <a:off x="3682541" y="1441450"/>
            <a:ext cx="1154748" cy="1321834"/>
          </a:xfrm>
          <a:custGeom>
            <a:avLst/>
            <a:gdLst>
              <a:gd name="T0" fmla="*/ 256 w 311"/>
              <a:gd name="T1" fmla="*/ 256 h 356"/>
              <a:gd name="T2" fmla="*/ 156 w 311"/>
              <a:gd name="T3" fmla="*/ 356 h 356"/>
              <a:gd name="T4" fmla="*/ 55 w 311"/>
              <a:gd name="T5" fmla="*/ 256 h 356"/>
              <a:gd name="T6" fmla="*/ 55 w 311"/>
              <a:gd name="T7" fmla="*/ 55 h 356"/>
              <a:gd name="T8" fmla="*/ 256 w 311"/>
              <a:gd name="T9" fmla="*/ 55 h 356"/>
              <a:gd name="T10" fmla="*/ 256 w 311"/>
              <a:gd name="T11" fmla="*/ 256 h 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1" h="356">
                <a:moveTo>
                  <a:pt x="256" y="256"/>
                </a:moveTo>
                <a:cubicBezTo>
                  <a:pt x="156" y="356"/>
                  <a:pt x="156" y="356"/>
                  <a:pt x="156" y="356"/>
                </a:cubicBezTo>
                <a:cubicBezTo>
                  <a:pt x="55" y="256"/>
                  <a:pt x="55" y="256"/>
                  <a:pt x="55" y="256"/>
                </a:cubicBezTo>
                <a:cubicBezTo>
                  <a:pt x="0" y="201"/>
                  <a:pt x="0" y="111"/>
                  <a:pt x="55" y="55"/>
                </a:cubicBezTo>
                <a:cubicBezTo>
                  <a:pt x="111" y="0"/>
                  <a:pt x="201" y="0"/>
                  <a:pt x="256" y="55"/>
                </a:cubicBezTo>
                <a:cubicBezTo>
                  <a:pt x="311" y="111"/>
                  <a:pt x="311" y="201"/>
                  <a:pt x="256" y="2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348"/>
          <p:cNvSpPr>
            <a:spLocks noEditPoints="1"/>
          </p:cNvSpPr>
          <p:nvPr/>
        </p:nvSpPr>
        <p:spPr bwMode="auto">
          <a:xfrm>
            <a:off x="4224641" y="2748432"/>
            <a:ext cx="70547" cy="349024"/>
          </a:xfrm>
          <a:custGeom>
            <a:avLst/>
            <a:gdLst>
              <a:gd name="T0" fmla="*/ 10 w 19"/>
              <a:gd name="T1" fmla="*/ 23 h 94"/>
              <a:gd name="T2" fmla="*/ 14 w 19"/>
              <a:gd name="T3" fmla="*/ 19 h 94"/>
              <a:gd name="T4" fmla="*/ 10 w 19"/>
              <a:gd name="T5" fmla="*/ 15 h 94"/>
              <a:gd name="T6" fmla="*/ 6 w 19"/>
              <a:gd name="T7" fmla="*/ 19 h 94"/>
              <a:gd name="T8" fmla="*/ 10 w 19"/>
              <a:gd name="T9" fmla="*/ 23 h 94"/>
              <a:gd name="T10" fmla="*/ 10 w 19"/>
              <a:gd name="T11" fmla="*/ 8 h 94"/>
              <a:gd name="T12" fmla="*/ 12 w 19"/>
              <a:gd name="T13" fmla="*/ 7 h 94"/>
              <a:gd name="T14" fmla="*/ 14 w 19"/>
              <a:gd name="T15" fmla="*/ 4 h 94"/>
              <a:gd name="T16" fmla="*/ 12 w 19"/>
              <a:gd name="T17" fmla="*/ 1 h 94"/>
              <a:gd name="T18" fmla="*/ 7 w 19"/>
              <a:gd name="T19" fmla="*/ 1 h 94"/>
              <a:gd name="T20" fmla="*/ 6 w 19"/>
              <a:gd name="T21" fmla="*/ 4 h 94"/>
              <a:gd name="T22" fmla="*/ 7 w 19"/>
              <a:gd name="T23" fmla="*/ 7 h 94"/>
              <a:gd name="T24" fmla="*/ 10 w 19"/>
              <a:gd name="T25" fmla="*/ 8 h 94"/>
              <a:gd name="T26" fmla="*/ 10 w 19"/>
              <a:gd name="T27" fmla="*/ 38 h 94"/>
              <a:gd name="T28" fmla="*/ 14 w 19"/>
              <a:gd name="T29" fmla="*/ 34 h 94"/>
              <a:gd name="T30" fmla="*/ 10 w 19"/>
              <a:gd name="T31" fmla="*/ 30 h 94"/>
              <a:gd name="T32" fmla="*/ 6 w 19"/>
              <a:gd name="T33" fmla="*/ 34 h 94"/>
              <a:gd name="T34" fmla="*/ 10 w 19"/>
              <a:gd name="T35" fmla="*/ 38 h 94"/>
              <a:gd name="T36" fmla="*/ 10 w 19"/>
              <a:gd name="T37" fmla="*/ 53 h 94"/>
              <a:gd name="T38" fmla="*/ 14 w 19"/>
              <a:gd name="T39" fmla="*/ 49 h 94"/>
              <a:gd name="T40" fmla="*/ 10 w 19"/>
              <a:gd name="T41" fmla="*/ 45 h 94"/>
              <a:gd name="T42" fmla="*/ 6 w 19"/>
              <a:gd name="T43" fmla="*/ 49 h 94"/>
              <a:gd name="T44" fmla="*/ 10 w 19"/>
              <a:gd name="T45" fmla="*/ 53 h 94"/>
              <a:gd name="T46" fmla="*/ 10 w 19"/>
              <a:gd name="T47" fmla="*/ 68 h 94"/>
              <a:gd name="T48" fmla="*/ 14 w 19"/>
              <a:gd name="T49" fmla="*/ 64 h 94"/>
              <a:gd name="T50" fmla="*/ 10 w 19"/>
              <a:gd name="T51" fmla="*/ 60 h 94"/>
              <a:gd name="T52" fmla="*/ 6 w 19"/>
              <a:gd name="T53" fmla="*/ 64 h 94"/>
              <a:gd name="T54" fmla="*/ 10 w 19"/>
              <a:gd name="T55" fmla="*/ 68 h 94"/>
              <a:gd name="T56" fmla="*/ 10 w 19"/>
              <a:gd name="T57" fmla="*/ 75 h 94"/>
              <a:gd name="T58" fmla="*/ 0 w 19"/>
              <a:gd name="T59" fmla="*/ 84 h 94"/>
              <a:gd name="T60" fmla="*/ 10 w 19"/>
              <a:gd name="T61" fmla="*/ 94 h 94"/>
              <a:gd name="T62" fmla="*/ 19 w 19"/>
              <a:gd name="T63" fmla="*/ 84 h 94"/>
              <a:gd name="T64" fmla="*/ 10 w 19"/>
              <a:gd name="T65" fmla="*/ 75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9" h="94">
                <a:moveTo>
                  <a:pt x="10" y="23"/>
                </a:moveTo>
                <a:cubicBezTo>
                  <a:pt x="12" y="23"/>
                  <a:pt x="14" y="21"/>
                  <a:pt x="14" y="19"/>
                </a:cubicBezTo>
                <a:cubicBezTo>
                  <a:pt x="14" y="17"/>
                  <a:pt x="12" y="15"/>
                  <a:pt x="10" y="15"/>
                </a:cubicBezTo>
                <a:cubicBezTo>
                  <a:pt x="7" y="15"/>
                  <a:pt x="6" y="17"/>
                  <a:pt x="6" y="19"/>
                </a:cubicBezTo>
                <a:cubicBezTo>
                  <a:pt x="6" y="21"/>
                  <a:pt x="7" y="23"/>
                  <a:pt x="10" y="23"/>
                </a:cubicBezTo>
                <a:close/>
                <a:moveTo>
                  <a:pt x="10" y="8"/>
                </a:moveTo>
                <a:cubicBezTo>
                  <a:pt x="11" y="8"/>
                  <a:pt x="12" y="8"/>
                  <a:pt x="12" y="7"/>
                </a:cubicBezTo>
                <a:cubicBezTo>
                  <a:pt x="13" y="6"/>
                  <a:pt x="14" y="5"/>
                  <a:pt x="14" y="4"/>
                </a:cubicBezTo>
                <a:cubicBezTo>
                  <a:pt x="14" y="3"/>
                  <a:pt x="13" y="2"/>
                  <a:pt x="12" y="1"/>
                </a:cubicBezTo>
                <a:cubicBezTo>
                  <a:pt x="11" y="0"/>
                  <a:pt x="8" y="0"/>
                  <a:pt x="7" y="1"/>
                </a:cubicBezTo>
                <a:cubicBezTo>
                  <a:pt x="6" y="2"/>
                  <a:pt x="6" y="3"/>
                  <a:pt x="6" y="4"/>
                </a:cubicBezTo>
                <a:cubicBezTo>
                  <a:pt x="6" y="5"/>
                  <a:pt x="6" y="6"/>
                  <a:pt x="7" y="7"/>
                </a:cubicBezTo>
                <a:cubicBezTo>
                  <a:pt x="8" y="8"/>
                  <a:pt x="9" y="8"/>
                  <a:pt x="10" y="8"/>
                </a:cubicBezTo>
                <a:close/>
                <a:moveTo>
                  <a:pt x="10" y="38"/>
                </a:moveTo>
                <a:cubicBezTo>
                  <a:pt x="12" y="38"/>
                  <a:pt x="14" y="36"/>
                  <a:pt x="14" y="34"/>
                </a:cubicBezTo>
                <a:cubicBezTo>
                  <a:pt x="14" y="32"/>
                  <a:pt x="12" y="30"/>
                  <a:pt x="10" y="30"/>
                </a:cubicBezTo>
                <a:cubicBezTo>
                  <a:pt x="7" y="30"/>
                  <a:pt x="6" y="32"/>
                  <a:pt x="6" y="34"/>
                </a:cubicBezTo>
                <a:cubicBezTo>
                  <a:pt x="6" y="36"/>
                  <a:pt x="7" y="38"/>
                  <a:pt x="10" y="38"/>
                </a:cubicBezTo>
                <a:close/>
                <a:moveTo>
                  <a:pt x="10" y="53"/>
                </a:moveTo>
                <a:cubicBezTo>
                  <a:pt x="12" y="53"/>
                  <a:pt x="14" y="51"/>
                  <a:pt x="14" y="49"/>
                </a:cubicBezTo>
                <a:cubicBezTo>
                  <a:pt x="14" y="47"/>
                  <a:pt x="12" y="45"/>
                  <a:pt x="10" y="45"/>
                </a:cubicBezTo>
                <a:cubicBezTo>
                  <a:pt x="7" y="45"/>
                  <a:pt x="6" y="47"/>
                  <a:pt x="6" y="49"/>
                </a:cubicBezTo>
                <a:cubicBezTo>
                  <a:pt x="6" y="51"/>
                  <a:pt x="7" y="53"/>
                  <a:pt x="10" y="53"/>
                </a:cubicBezTo>
                <a:close/>
                <a:moveTo>
                  <a:pt x="10" y="68"/>
                </a:moveTo>
                <a:cubicBezTo>
                  <a:pt x="12" y="68"/>
                  <a:pt x="14" y="66"/>
                  <a:pt x="14" y="64"/>
                </a:cubicBezTo>
                <a:cubicBezTo>
                  <a:pt x="14" y="62"/>
                  <a:pt x="12" y="60"/>
                  <a:pt x="10" y="60"/>
                </a:cubicBezTo>
                <a:cubicBezTo>
                  <a:pt x="7" y="60"/>
                  <a:pt x="6" y="62"/>
                  <a:pt x="6" y="64"/>
                </a:cubicBezTo>
                <a:cubicBezTo>
                  <a:pt x="6" y="66"/>
                  <a:pt x="7" y="68"/>
                  <a:pt x="10" y="68"/>
                </a:cubicBezTo>
                <a:close/>
                <a:moveTo>
                  <a:pt x="10" y="75"/>
                </a:moveTo>
                <a:cubicBezTo>
                  <a:pt x="4" y="75"/>
                  <a:pt x="0" y="79"/>
                  <a:pt x="0" y="84"/>
                </a:cubicBezTo>
                <a:cubicBezTo>
                  <a:pt x="0" y="90"/>
                  <a:pt x="4" y="94"/>
                  <a:pt x="10" y="94"/>
                </a:cubicBezTo>
                <a:cubicBezTo>
                  <a:pt x="15" y="94"/>
                  <a:pt x="19" y="90"/>
                  <a:pt x="19" y="84"/>
                </a:cubicBezTo>
                <a:cubicBezTo>
                  <a:pt x="19" y="79"/>
                  <a:pt x="15" y="75"/>
                  <a:pt x="10" y="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349"/>
          <p:cNvSpPr>
            <a:spLocks noEditPoints="1"/>
          </p:cNvSpPr>
          <p:nvPr/>
        </p:nvSpPr>
        <p:spPr bwMode="auto">
          <a:xfrm>
            <a:off x="3994434" y="1816465"/>
            <a:ext cx="549526" cy="467840"/>
          </a:xfrm>
          <a:custGeom>
            <a:avLst/>
            <a:gdLst>
              <a:gd name="T0" fmla="*/ 52 w 148"/>
              <a:gd name="T1" fmla="*/ 82 h 126"/>
              <a:gd name="T2" fmla="*/ 52 w 148"/>
              <a:gd name="T3" fmla="*/ 126 h 126"/>
              <a:gd name="T4" fmla="*/ 85 w 148"/>
              <a:gd name="T5" fmla="*/ 126 h 126"/>
              <a:gd name="T6" fmla="*/ 85 w 148"/>
              <a:gd name="T7" fmla="*/ 86 h 126"/>
              <a:gd name="T8" fmla="*/ 71 w 148"/>
              <a:gd name="T9" fmla="*/ 100 h 126"/>
              <a:gd name="T10" fmla="*/ 52 w 148"/>
              <a:gd name="T11" fmla="*/ 82 h 126"/>
              <a:gd name="T12" fmla="*/ 6 w 148"/>
              <a:gd name="T13" fmla="*/ 120 h 126"/>
              <a:gd name="T14" fmla="*/ 12 w 148"/>
              <a:gd name="T15" fmla="*/ 126 h 126"/>
              <a:gd name="T16" fmla="*/ 39 w 148"/>
              <a:gd name="T17" fmla="*/ 126 h 126"/>
              <a:gd name="T18" fmla="*/ 39 w 148"/>
              <a:gd name="T19" fmla="*/ 68 h 126"/>
              <a:gd name="T20" fmla="*/ 6 w 148"/>
              <a:gd name="T21" fmla="*/ 101 h 126"/>
              <a:gd name="T22" fmla="*/ 6 w 148"/>
              <a:gd name="T23" fmla="*/ 120 h 126"/>
              <a:gd name="T24" fmla="*/ 98 w 148"/>
              <a:gd name="T25" fmla="*/ 73 h 126"/>
              <a:gd name="T26" fmla="*/ 98 w 148"/>
              <a:gd name="T27" fmla="*/ 126 h 126"/>
              <a:gd name="T28" fmla="*/ 126 w 148"/>
              <a:gd name="T29" fmla="*/ 126 h 126"/>
              <a:gd name="T30" fmla="*/ 131 w 148"/>
              <a:gd name="T31" fmla="*/ 120 h 126"/>
              <a:gd name="T32" fmla="*/ 131 w 148"/>
              <a:gd name="T33" fmla="*/ 40 h 126"/>
              <a:gd name="T34" fmla="*/ 103 w 148"/>
              <a:gd name="T35" fmla="*/ 68 h 126"/>
              <a:gd name="T36" fmla="*/ 98 w 148"/>
              <a:gd name="T37" fmla="*/ 73 h 126"/>
              <a:gd name="T38" fmla="*/ 118 w 148"/>
              <a:gd name="T39" fmla="*/ 3 h 126"/>
              <a:gd name="T40" fmla="*/ 113 w 148"/>
              <a:gd name="T41" fmla="*/ 9 h 126"/>
              <a:gd name="T42" fmla="*/ 119 w 148"/>
              <a:gd name="T43" fmla="*/ 14 h 126"/>
              <a:gd name="T44" fmla="*/ 125 w 148"/>
              <a:gd name="T45" fmla="*/ 14 h 126"/>
              <a:gd name="T46" fmla="*/ 71 w 148"/>
              <a:gd name="T47" fmla="*/ 68 h 126"/>
              <a:gd name="T48" fmla="*/ 39 w 148"/>
              <a:gd name="T49" fmla="*/ 36 h 126"/>
              <a:gd name="T50" fmla="*/ 2 w 148"/>
              <a:gd name="T51" fmla="*/ 74 h 126"/>
              <a:gd name="T52" fmla="*/ 2 w 148"/>
              <a:gd name="T53" fmla="*/ 82 h 126"/>
              <a:gd name="T54" fmla="*/ 10 w 148"/>
              <a:gd name="T55" fmla="*/ 82 h 126"/>
              <a:gd name="T56" fmla="*/ 39 w 148"/>
              <a:gd name="T57" fmla="*/ 53 h 126"/>
              <a:gd name="T58" fmla="*/ 71 w 148"/>
              <a:gd name="T59" fmla="*/ 85 h 126"/>
              <a:gd name="T60" fmla="*/ 134 w 148"/>
              <a:gd name="T61" fmla="*/ 22 h 126"/>
              <a:gd name="T62" fmla="*/ 133 w 148"/>
              <a:gd name="T63" fmla="*/ 29 h 126"/>
              <a:gd name="T64" fmla="*/ 139 w 148"/>
              <a:gd name="T65" fmla="*/ 35 h 126"/>
              <a:gd name="T66" fmla="*/ 139 w 148"/>
              <a:gd name="T67" fmla="*/ 35 h 126"/>
              <a:gd name="T68" fmla="*/ 145 w 148"/>
              <a:gd name="T69" fmla="*/ 30 h 126"/>
              <a:gd name="T70" fmla="*/ 148 w 148"/>
              <a:gd name="T71" fmla="*/ 0 h 126"/>
              <a:gd name="T72" fmla="*/ 118 w 148"/>
              <a:gd name="T73" fmla="*/ 3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8" h="126">
                <a:moveTo>
                  <a:pt x="52" y="82"/>
                </a:moveTo>
                <a:cubicBezTo>
                  <a:pt x="52" y="126"/>
                  <a:pt x="52" y="126"/>
                  <a:pt x="52" y="126"/>
                </a:cubicBezTo>
                <a:cubicBezTo>
                  <a:pt x="85" y="126"/>
                  <a:pt x="85" y="126"/>
                  <a:pt x="85" y="126"/>
                </a:cubicBezTo>
                <a:cubicBezTo>
                  <a:pt x="85" y="86"/>
                  <a:pt x="85" y="86"/>
                  <a:pt x="85" y="86"/>
                </a:cubicBezTo>
                <a:cubicBezTo>
                  <a:pt x="71" y="100"/>
                  <a:pt x="71" y="100"/>
                  <a:pt x="71" y="100"/>
                </a:cubicBezTo>
                <a:lnTo>
                  <a:pt x="52" y="82"/>
                </a:lnTo>
                <a:close/>
                <a:moveTo>
                  <a:pt x="6" y="120"/>
                </a:moveTo>
                <a:cubicBezTo>
                  <a:pt x="6" y="123"/>
                  <a:pt x="9" y="126"/>
                  <a:pt x="12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68"/>
                  <a:pt x="39" y="68"/>
                  <a:pt x="39" y="68"/>
                </a:cubicBezTo>
                <a:cubicBezTo>
                  <a:pt x="6" y="101"/>
                  <a:pt x="6" y="101"/>
                  <a:pt x="6" y="101"/>
                </a:cubicBezTo>
                <a:lnTo>
                  <a:pt x="6" y="120"/>
                </a:lnTo>
                <a:close/>
                <a:moveTo>
                  <a:pt x="98" y="73"/>
                </a:moveTo>
                <a:cubicBezTo>
                  <a:pt x="98" y="126"/>
                  <a:pt x="98" y="126"/>
                  <a:pt x="98" y="126"/>
                </a:cubicBezTo>
                <a:cubicBezTo>
                  <a:pt x="126" y="126"/>
                  <a:pt x="126" y="126"/>
                  <a:pt x="126" y="126"/>
                </a:cubicBezTo>
                <a:cubicBezTo>
                  <a:pt x="129" y="126"/>
                  <a:pt x="131" y="123"/>
                  <a:pt x="131" y="120"/>
                </a:cubicBezTo>
                <a:cubicBezTo>
                  <a:pt x="131" y="40"/>
                  <a:pt x="131" y="40"/>
                  <a:pt x="131" y="40"/>
                </a:cubicBezTo>
                <a:cubicBezTo>
                  <a:pt x="103" y="68"/>
                  <a:pt x="103" y="68"/>
                  <a:pt x="103" y="68"/>
                </a:cubicBezTo>
                <a:lnTo>
                  <a:pt x="98" y="73"/>
                </a:lnTo>
                <a:close/>
                <a:moveTo>
                  <a:pt x="118" y="3"/>
                </a:moveTo>
                <a:cubicBezTo>
                  <a:pt x="115" y="3"/>
                  <a:pt x="112" y="6"/>
                  <a:pt x="113" y="9"/>
                </a:cubicBezTo>
                <a:cubicBezTo>
                  <a:pt x="113" y="12"/>
                  <a:pt x="116" y="15"/>
                  <a:pt x="119" y="14"/>
                </a:cubicBezTo>
                <a:cubicBezTo>
                  <a:pt x="125" y="14"/>
                  <a:pt x="125" y="14"/>
                  <a:pt x="125" y="14"/>
                </a:cubicBezTo>
                <a:cubicBezTo>
                  <a:pt x="71" y="68"/>
                  <a:pt x="71" y="68"/>
                  <a:pt x="71" y="68"/>
                </a:cubicBezTo>
                <a:cubicBezTo>
                  <a:pt x="39" y="36"/>
                  <a:pt x="39" y="36"/>
                  <a:pt x="39" y="36"/>
                </a:cubicBezTo>
                <a:cubicBezTo>
                  <a:pt x="2" y="74"/>
                  <a:pt x="2" y="74"/>
                  <a:pt x="2" y="74"/>
                </a:cubicBezTo>
                <a:cubicBezTo>
                  <a:pt x="0" y="76"/>
                  <a:pt x="0" y="80"/>
                  <a:pt x="2" y="82"/>
                </a:cubicBezTo>
                <a:cubicBezTo>
                  <a:pt x="4" y="84"/>
                  <a:pt x="8" y="84"/>
                  <a:pt x="10" y="82"/>
                </a:cubicBezTo>
                <a:cubicBezTo>
                  <a:pt x="39" y="53"/>
                  <a:pt x="39" y="53"/>
                  <a:pt x="39" y="53"/>
                </a:cubicBezTo>
                <a:cubicBezTo>
                  <a:pt x="71" y="85"/>
                  <a:pt x="71" y="85"/>
                  <a:pt x="71" y="85"/>
                </a:cubicBezTo>
                <a:cubicBezTo>
                  <a:pt x="134" y="22"/>
                  <a:pt x="134" y="22"/>
                  <a:pt x="134" y="22"/>
                </a:cubicBezTo>
                <a:cubicBezTo>
                  <a:pt x="133" y="29"/>
                  <a:pt x="133" y="29"/>
                  <a:pt x="133" y="29"/>
                </a:cubicBezTo>
                <a:cubicBezTo>
                  <a:pt x="133" y="32"/>
                  <a:pt x="135" y="35"/>
                  <a:pt x="139" y="35"/>
                </a:cubicBezTo>
                <a:cubicBezTo>
                  <a:pt x="139" y="35"/>
                  <a:pt x="139" y="35"/>
                  <a:pt x="139" y="35"/>
                </a:cubicBezTo>
                <a:cubicBezTo>
                  <a:pt x="142" y="35"/>
                  <a:pt x="145" y="33"/>
                  <a:pt x="145" y="30"/>
                </a:cubicBezTo>
                <a:cubicBezTo>
                  <a:pt x="148" y="0"/>
                  <a:pt x="148" y="0"/>
                  <a:pt x="148" y="0"/>
                </a:cubicBezTo>
                <a:lnTo>
                  <a:pt x="118" y="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350"/>
          <p:cNvSpPr>
            <a:spLocks/>
          </p:cNvSpPr>
          <p:nvPr/>
        </p:nvSpPr>
        <p:spPr bwMode="auto">
          <a:xfrm>
            <a:off x="5516771" y="3116021"/>
            <a:ext cx="1158461" cy="1321834"/>
          </a:xfrm>
          <a:custGeom>
            <a:avLst/>
            <a:gdLst>
              <a:gd name="T0" fmla="*/ 256 w 312"/>
              <a:gd name="T1" fmla="*/ 256 h 356"/>
              <a:gd name="T2" fmla="*/ 156 w 312"/>
              <a:gd name="T3" fmla="*/ 356 h 356"/>
              <a:gd name="T4" fmla="*/ 56 w 312"/>
              <a:gd name="T5" fmla="*/ 256 h 356"/>
              <a:gd name="T6" fmla="*/ 56 w 312"/>
              <a:gd name="T7" fmla="*/ 56 h 356"/>
              <a:gd name="T8" fmla="*/ 256 w 312"/>
              <a:gd name="T9" fmla="*/ 56 h 356"/>
              <a:gd name="T10" fmla="*/ 256 w 312"/>
              <a:gd name="T11" fmla="*/ 256 h 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2" h="356">
                <a:moveTo>
                  <a:pt x="256" y="256"/>
                </a:moveTo>
                <a:cubicBezTo>
                  <a:pt x="156" y="356"/>
                  <a:pt x="156" y="356"/>
                  <a:pt x="156" y="356"/>
                </a:cubicBezTo>
                <a:cubicBezTo>
                  <a:pt x="56" y="256"/>
                  <a:pt x="56" y="256"/>
                  <a:pt x="56" y="256"/>
                </a:cubicBezTo>
                <a:cubicBezTo>
                  <a:pt x="0" y="201"/>
                  <a:pt x="0" y="111"/>
                  <a:pt x="56" y="56"/>
                </a:cubicBezTo>
                <a:cubicBezTo>
                  <a:pt x="111" y="0"/>
                  <a:pt x="201" y="0"/>
                  <a:pt x="256" y="56"/>
                </a:cubicBezTo>
                <a:cubicBezTo>
                  <a:pt x="312" y="111"/>
                  <a:pt x="312" y="201"/>
                  <a:pt x="256" y="25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351"/>
          <p:cNvSpPr>
            <a:spLocks noEditPoints="1"/>
          </p:cNvSpPr>
          <p:nvPr/>
        </p:nvSpPr>
        <p:spPr bwMode="auto">
          <a:xfrm>
            <a:off x="6058871" y="4423002"/>
            <a:ext cx="74260" cy="349024"/>
          </a:xfrm>
          <a:custGeom>
            <a:avLst/>
            <a:gdLst>
              <a:gd name="T0" fmla="*/ 10 w 20"/>
              <a:gd name="T1" fmla="*/ 23 h 94"/>
              <a:gd name="T2" fmla="*/ 14 w 20"/>
              <a:gd name="T3" fmla="*/ 19 h 94"/>
              <a:gd name="T4" fmla="*/ 10 w 20"/>
              <a:gd name="T5" fmla="*/ 15 h 94"/>
              <a:gd name="T6" fmla="*/ 6 w 20"/>
              <a:gd name="T7" fmla="*/ 19 h 94"/>
              <a:gd name="T8" fmla="*/ 10 w 20"/>
              <a:gd name="T9" fmla="*/ 23 h 94"/>
              <a:gd name="T10" fmla="*/ 10 w 20"/>
              <a:gd name="T11" fmla="*/ 8 h 94"/>
              <a:gd name="T12" fmla="*/ 13 w 20"/>
              <a:gd name="T13" fmla="*/ 7 h 94"/>
              <a:gd name="T14" fmla="*/ 14 w 20"/>
              <a:gd name="T15" fmla="*/ 4 h 94"/>
              <a:gd name="T16" fmla="*/ 13 w 20"/>
              <a:gd name="T17" fmla="*/ 2 h 94"/>
              <a:gd name="T18" fmla="*/ 7 w 20"/>
              <a:gd name="T19" fmla="*/ 2 h 94"/>
              <a:gd name="T20" fmla="*/ 6 w 20"/>
              <a:gd name="T21" fmla="*/ 4 h 94"/>
              <a:gd name="T22" fmla="*/ 7 w 20"/>
              <a:gd name="T23" fmla="*/ 7 h 94"/>
              <a:gd name="T24" fmla="*/ 10 w 20"/>
              <a:gd name="T25" fmla="*/ 8 h 94"/>
              <a:gd name="T26" fmla="*/ 10 w 20"/>
              <a:gd name="T27" fmla="*/ 38 h 94"/>
              <a:gd name="T28" fmla="*/ 14 w 20"/>
              <a:gd name="T29" fmla="*/ 34 h 94"/>
              <a:gd name="T30" fmla="*/ 10 w 20"/>
              <a:gd name="T31" fmla="*/ 30 h 94"/>
              <a:gd name="T32" fmla="*/ 6 w 20"/>
              <a:gd name="T33" fmla="*/ 34 h 94"/>
              <a:gd name="T34" fmla="*/ 10 w 20"/>
              <a:gd name="T35" fmla="*/ 38 h 94"/>
              <a:gd name="T36" fmla="*/ 10 w 20"/>
              <a:gd name="T37" fmla="*/ 75 h 94"/>
              <a:gd name="T38" fmla="*/ 0 w 20"/>
              <a:gd name="T39" fmla="*/ 85 h 94"/>
              <a:gd name="T40" fmla="*/ 10 w 20"/>
              <a:gd name="T41" fmla="*/ 94 h 94"/>
              <a:gd name="T42" fmla="*/ 20 w 20"/>
              <a:gd name="T43" fmla="*/ 85 h 94"/>
              <a:gd name="T44" fmla="*/ 10 w 20"/>
              <a:gd name="T45" fmla="*/ 75 h 94"/>
              <a:gd name="T46" fmla="*/ 10 w 20"/>
              <a:gd name="T47" fmla="*/ 68 h 94"/>
              <a:gd name="T48" fmla="*/ 14 w 20"/>
              <a:gd name="T49" fmla="*/ 64 h 94"/>
              <a:gd name="T50" fmla="*/ 10 w 20"/>
              <a:gd name="T51" fmla="*/ 60 h 94"/>
              <a:gd name="T52" fmla="*/ 6 w 20"/>
              <a:gd name="T53" fmla="*/ 64 h 94"/>
              <a:gd name="T54" fmla="*/ 10 w 20"/>
              <a:gd name="T55" fmla="*/ 68 h 94"/>
              <a:gd name="T56" fmla="*/ 10 w 20"/>
              <a:gd name="T57" fmla="*/ 53 h 94"/>
              <a:gd name="T58" fmla="*/ 14 w 20"/>
              <a:gd name="T59" fmla="*/ 49 h 94"/>
              <a:gd name="T60" fmla="*/ 10 w 20"/>
              <a:gd name="T61" fmla="*/ 45 h 94"/>
              <a:gd name="T62" fmla="*/ 6 w 20"/>
              <a:gd name="T63" fmla="*/ 49 h 94"/>
              <a:gd name="T64" fmla="*/ 10 w 20"/>
              <a:gd name="T65" fmla="*/ 53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" h="94">
                <a:moveTo>
                  <a:pt x="10" y="23"/>
                </a:moveTo>
                <a:cubicBezTo>
                  <a:pt x="12" y="23"/>
                  <a:pt x="14" y="22"/>
                  <a:pt x="14" y="19"/>
                </a:cubicBezTo>
                <a:cubicBezTo>
                  <a:pt x="14" y="17"/>
                  <a:pt x="12" y="15"/>
                  <a:pt x="10" y="15"/>
                </a:cubicBezTo>
                <a:cubicBezTo>
                  <a:pt x="8" y="15"/>
                  <a:pt x="6" y="17"/>
                  <a:pt x="6" y="19"/>
                </a:cubicBezTo>
                <a:cubicBezTo>
                  <a:pt x="6" y="22"/>
                  <a:pt x="8" y="23"/>
                  <a:pt x="10" y="23"/>
                </a:cubicBezTo>
                <a:close/>
                <a:moveTo>
                  <a:pt x="10" y="8"/>
                </a:moveTo>
                <a:cubicBezTo>
                  <a:pt x="11" y="8"/>
                  <a:pt x="12" y="8"/>
                  <a:pt x="13" y="7"/>
                </a:cubicBezTo>
                <a:cubicBezTo>
                  <a:pt x="14" y="6"/>
                  <a:pt x="14" y="5"/>
                  <a:pt x="14" y="4"/>
                </a:cubicBezTo>
                <a:cubicBezTo>
                  <a:pt x="14" y="3"/>
                  <a:pt x="14" y="2"/>
                  <a:pt x="13" y="2"/>
                </a:cubicBezTo>
                <a:cubicBezTo>
                  <a:pt x="11" y="0"/>
                  <a:pt x="9" y="0"/>
                  <a:pt x="7" y="2"/>
                </a:cubicBezTo>
                <a:cubicBezTo>
                  <a:pt x="6" y="2"/>
                  <a:pt x="6" y="3"/>
                  <a:pt x="6" y="4"/>
                </a:cubicBezTo>
                <a:cubicBezTo>
                  <a:pt x="6" y="5"/>
                  <a:pt x="6" y="6"/>
                  <a:pt x="7" y="7"/>
                </a:cubicBezTo>
                <a:cubicBezTo>
                  <a:pt x="8" y="8"/>
                  <a:pt x="9" y="8"/>
                  <a:pt x="10" y="8"/>
                </a:cubicBezTo>
                <a:close/>
                <a:moveTo>
                  <a:pt x="10" y="38"/>
                </a:moveTo>
                <a:cubicBezTo>
                  <a:pt x="12" y="38"/>
                  <a:pt x="14" y="36"/>
                  <a:pt x="14" y="34"/>
                </a:cubicBezTo>
                <a:cubicBezTo>
                  <a:pt x="14" y="32"/>
                  <a:pt x="12" y="30"/>
                  <a:pt x="10" y="30"/>
                </a:cubicBezTo>
                <a:cubicBezTo>
                  <a:pt x="8" y="30"/>
                  <a:pt x="6" y="32"/>
                  <a:pt x="6" y="34"/>
                </a:cubicBezTo>
                <a:cubicBezTo>
                  <a:pt x="6" y="36"/>
                  <a:pt x="8" y="38"/>
                  <a:pt x="10" y="38"/>
                </a:cubicBezTo>
                <a:close/>
                <a:moveTo>
                  <a:pt x="10" y="75"/>
                </a:moveTo>
                <a:cubicBezTo>
                  <a:pt x="5" y="75"/>
                  <a:pt x="0" y="79"/>
                  <a:pt x="0" y="85"/>
                </a:cubicBezTo>
                <a:cubicBezTo>
                  <a:pt x="0" y="90"/>
                  <a:pt x="5" y="94"/>
                  <a:pt x="10" y="94"/>
                </a:cubicBezTo>
                <a:cubicBezTo>
                  <a:pt x="15" y="94"/>
                  <a:pt x="20" y="90"/>
                  <a:pt x="20" y="85"/>
                </a:cubicBezTo>
                <a:cubicBezTo>
                  <a:pt x="20" y="79"/>
                  <a:pt x="15" y="75"/>
                  <a:pt x="10" y="75"/>
                </a:cubicBezTo>
                <a:close/>
                <a:moveTo>
                  <a:pt x="10" y="68"/>
                </a:moveTo>
                <a:cubicBezTo>
                  <a:pt x="12" y="68"/>
                  <a:pt x="14" y="66"/>
                  <a:pt x="14" y="64"/>
                </a:cubicBezTo>
                <a:cubicBezTo>
                  <a:pt x="14" y="62"/>
                  <a:pt x="12" y="60"/>
                  <a:pt x="10" y="60"/>
                </a:cubicBezTo>
                <a:cubicBezTo>
                  <a:pt x="8" y="60"/>
                  <a:pt x="6" y="62"/>
                  <a:pt x="6" y="64"/>
                </a:cubicBezTo>
                <a:cubicBezTo>
                  <a:pt x="6" y="66"/>
                  <a:pt x="8" y="68"/>
                  <a:pt x="10" y="68"/>
                </a:cubicBezTo>
                <a:close/>
                <a:moveTo>
                  <a:pt x="10" y="53"/>
                </a:moveTo>
                <a:cubicBezTo>
                  <a:pt x="12" y="53"/>
                  <a:pt x="14" y="51"/>
                  <a:pt x="14" y="49"/>
                </a:cubicBezTo>
                <a:cubicBezTo>
                  <a:pt x="14" y="47"/>
                  <a:pt x="12" y="45"/>
                  <a:pt x="10" y="45"/>
                </a:cubicBezTo>
                <a:cubicBezTo>
                  <a:pt x="8" y="45"/>
                  <a:pt x="6" y="47"/>
                  <a:pt x="6" y="49"/>
                </a:cubicBezTo>
                <a:cubicBezTo>
                  <a:pt x="6" y="51"/>
                  <a:pt x="8" y="53"/>
                  <a:pt x="10" y="5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352"/>
          <p:cNvSpPr>
            <a:spLocks noEditPoints="1"/>
          </p:cNvSpPr>
          <p:nvPr/>
        </p:nvSpPr>
        <p:spPr bwMode="auto">
          <a:xfrm>
            <a:off x="5873221" y="3446479"/>
            <a:ext cx="445562" cy="556953"/>
          </a:xfrm>
          <a:custGeom>
            <a:avLst/>
            <a:gdLst>
              <a:gd name="T0" fmla="*/ 172 w 240"/>
              <a:gd name="T1" fmla="*/ 50 h 300"/>
              <a:gd name="T2" fmla="*/ 42 w 240"/>
              <a:gd name="T3" fmla="*/ 50 h 300"/>
              <a:gd name="T4" fmla="*/ 42 w 240"/>
              <a:gd name="T5" fmla="*/ 68 h 300"/>
              <a:gd name="T6" fmla="*/ 172 w 240"/>
              <a:gd name="T7" fmla="*/ 68 h 300"/>
              <a:gd name="T8" fmla="*/ 172 w 240"/>
              <a:gd name="T9" fmla="*/ 50 h 300"/>
              <a:gd name="T10" fmla="*/ 214 w 240"/>
              <a:gd name="T11" fmla="*/ 26 h 300"/>
              <a:gd name="T12" fmla="*/ 214 w 240"/>
              <a:gd name="T13" fmla="*/ 0 h 300"/>
              <a:gd name="T14" fmla="*/ 0 w 240"/>
              <a:gd name="T15" fmla="*/ 0 h 300"/>
              <a:gd name="T16" fmla="*/ 0 w 240"/>
              <a:gd name="T17" fmla="*/ 274 h 300"/>
              <a:gd name="T18" fmla="*/ 26 w 240"/>
              <a:gd name="T19" fmla="*/ 274 h 300"/>
              <a:gd name="T20" fmla="*/ 26 w 240"/>
              <a:gd name="T21" fmla="*/ 300 h 300"/>
              <a:gd name="T22" fmla="*/ 240 w 240"/>
              <a:gd name="T23" fmla="*/ 300 h 300"/>
              <a:gd name="T24" fmla="*/ 240 w 240"/>
              <a:gd name="T25" fmla="*/ 26 h 300"/>
              <a:gd name="T26" fmla="*/ 214 w 240"/>
              <a:gd name="T27" fmla="*/ 26 h 300"/>
              <a:gd name="T28" fmla="*/ 16 w 240"/>
              <a:gd name="T29" fmla="*/ 260 h 300"/>
              <a:gd name="T30" fmla="*/ 16 w 240"/>
              <a:gd name="T31" fmla="*/ 14 h 300"/>
              <a:gd name="T32" fmla="*/ 198 w 240"/>
              <a:gd name="T33" fmla="*/ 14 h 300"/>
              <a:gd name="T34" fmla="*/ 198 w 240"/>
              <a:gd name="T35" fmla="*/ 196 h 300"/>
              <a:gd name="T36" fmla="*/ 136 w 240"/>
              <a:gd name="T37" fmla="*/ 196 h 300"/>
              <a:gd name="T38" fmla="*/ 136 w 240"/>
              <a:gd name="T39" fmla="*/ 260 h 300"/>
              <a:gd name="T40" fmla="*/ 16 w 240"/>
              <a:gd name="T41" fmla="*/ 260 h 300"/>
              <a:gd name="T42" fmla="*/ 224 w 240"/>
              <a:gd name="T43" fmla="*/ 286 h 300"/>
              <a:gd name="T44" fmla="*/ 42 w 240"/>
              <a:gd name="T45" fmla="*/ 286 h 300"/>
              <a:gd name="T46" fmla="*/ 42 w 240"/>
              <a:gd name="T47" fmla="*/ 274 h 300"/>
              <a:gd name="T48" fmla="*/ 142 w 240"/>
              <a:gd name="T49" fmla="*/ 274 h 300"/>
              <a:gd name="T50" fmla="*/ 214 w 240"/>
              <a:gd name="T51" fmla="*/ 204 h 300"/>
              <a:gd name="T52" fmla="*/ 214 w 240"/>
              <a:gd name="T53" fmla="*/ 40 h 300"/>
              <a:gd name="T54" fmla="*/ 224 w 240"/>
              <a:gd name="T55" fmla="*/ 40 h 300"/>
              <a:gd name="T56" fmla="*/ 224 w 240"/>
              <a:gd name="T57" fmla="*/ 286 h 300"/>
              <a:gd name="T58" fmla="*/ 172 w 240"/>
              <a:gd name="T59" fmla="*/ 86 h 300"/>
              <a:gd name="T60" fmla="*/ 42 w 240"/>
              <a:gd name="T61" fmla="*/ 86 h 300"/>
              <a:gd name="T62" fmla="*/ 42 w 240"/>
              <a:gd name="T63" fmla="*/ 104 h 300"/>
              <a:gd name="T64" fmla="*/ 172 w 240"/>
              <a:gd name="T65" fmla="*/ 104 h 300"/>
              <a:gd name="T66" fmla="*/ 172 w 240"/>
              <a:gd name="T67" fmla="*/ 86 h 300"/>
              <a:gd name="T68" fmla="*/ 42 w 240"/>
              <a:gd name="T69" fmla="*/ 178 h 300"/>
              <a:gd name="T70" fmla="*/ 106 w 240"/>
              <a:gd name="T71" fmla="*/ 178 h 300"/>
              <a:gd name="T72" fmla="*/ 106 w 240"/>
              <a:gd name="T73" fmla="*/ 160 h 300"/>
              <a:gd name="T74" fmla="*/ 42 w 240"/>
              <a:gd name="T75" fmla="*/ 160 h 300"/>
              <a:gd name="T76" fmla="*/ 42 w 240"/>
              <a:gd name="T77" fmla="*/ 178 h 300"/>
              <a:gd name="T78" fmla="*/ 172 w 240"/>
              <a:gd name="T79" fmla="*/ 124 h 300"/>
              <a:gd name="T80" fmla="*/ 42 w 240"/>
              <a:gd name="T81" fmla="*/ 124 h 300"/>
              <a:gd name="T82" fmla="*/ 42 w 240"/>
              <a:gd name="T83" fmla="*/ 142 h 300"/>
              <a:gd name="T84" fmla="*/ 172 w 240"/>
              <a:gd name="T85" fmla="*/ 142 h 300"/>
              <a:gd name="T86" fmla="*/ 172 w 240"/>
              <a:gd name="T87" fmla="*/ 124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40" h="300">
                <a:moveTo>
                  <a:pt x="172" y="50"/>
                </a:moveTo>
                <a:lnTo>
                  <a:pt x="42" y="50"/>
                </a:lnTo>
                <a:lnTo>
                  <a:pt x="42" y="68"/>
                </a:lnTo>
                <a:lnTo>
                  <a:pt x="172" y="68"/>
                </a:lnTo>
                <a:lnTo>
                  <a:pt x="172" y="50"/>
                </a:lnTo>
                <a:close/>
                <a:moveTo>
                  <a:pt x="214" y="26"/>
                </a:moveTo>
                <a:lnTo>
                  <a:pt x="214" y="0"/>
                </a:lnTo>
                <a:lnTo>
                  <a:pt x="0" y="0"/>
                </a:lnTo>
                <a:lnTo>
                  <a:pt x="0" y="274"/>
                </a:lnTo>
                <a:lnTo>
                  <a:pt x="26" y="274"/>
                </a:lnTo>
                <a:lnTo>
                  <a:pt x="26" y="300"/>
                </a:lnTo>
                <a:lnTo>
                  <a:pt x="240" y="300"/>
                </a:lnTo>
                <a:lnTo>
                  <a:pt x="240" y="26"/>
                </a:lnTo>
                <a:lnTo>
                  <a:pt x="214" y="26"/>
                </a:lnTo>
                <a:close/>
                <a:moveTo>
                  <a:pt x="16" y="260"/>
                </a:moveTo>
                <a:lnTo>
                  <a:pt x="16" y="14"/>
                </a:lnTo>
                <a:lnTo>
                  <a:pt x="198" y="14"/>
                </a:lnTo>
                <a:lnTo>
                  <a:pt x="198" y="196"/>
                </a:lnTo>
                <a:lnTo>
                  <a:pt x="136" y="196"/>
                </a:lnTo>
                <a:lnTo>
                  <a:pt x="136" y="260"/>
                </a:lnTo>
                <a:lnTo>
                  <a:pt x="16" y="260"/>
                </a:lnTo>
                <a:close/>
                <a:moveTo>
                  <a:pt x="224" y="286"/>
                </a:moveTo>
                <a:lnTo>
                  <a:pt x="42" y="286"/>
                </a:lnTo>
                <a:lnTo>
                  <a:pt x="42" y="274"/>
                </a:lnTo>
                <a:lnTo>
                  <a:pt x="142" y="274"/>
                </a:lnTo>
                <a:lnTo>
                  <a:pt x="214" y="204"/>
                </a:lnTo>
                <a:lnTo>
                  <a:pt x="214" y="40"/>
                </a:lnTo>
                <a:lnTo>
                  <a:pt x="224" y="40"/>
                </a:lnTo>
                <a:lnTo>
                  <a:pt x="224" y="286"/>
                </a:lnTo>
                <a:close/>
                <a:moveTo>
                  <a:pt x="172" y="86"/>
                </a:moveTo>
                <a:lnTo>
                  <a:pt x="42" y="86"/>
                </a:lnTo>
                <a:lnTo>
                  <a:pt x="42" y="104"/>
                </a:lnTo>
                <a:lnTo>
                  <a:pt x="172" y="104"/>
                </a:lnTo>
                <a:lnTo>
                  <a:pt x="172" y="86"/>
                </a:lnTo>
                <a:close/>
                <a:moveTo>
                  <a:pt x="42" y="178"/>
                </a:moveTo>
                <a:lnTo>
                  <a:pt x="106" y="178"/>
                </a:lnTo>
                <a:lnTo>
                  <a:pt x="106" y="160"/>
                </a:lnTo>
                <a:lnTo>
                  <a:pt x="42" y="160"/>
                </a:lnTo>
                <a:lnTo>
                  <a:pt x="42" y="178"/>
                </a:lnTo>
                <a:close/>
                <a:moveTo>
                  <a:pt x="172" y="124"/>
                </a:moveTo>
                <a:lnTo>
                  <a:pt x="42" y="124"/>
                </a:lnTo>
                <a:lnTo>
                  <a:pt x="42" y="142"/>
                </a:lnTo>
                <a:lnTo>
                  <a:pt x="172" y="142"/>
                </a:lnTo>
                <a:lnTo>
                  <a:pt x="172" y="1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353"/>
          <p:cNvSpPr>
            <a:spLocks/>
          </p:cNvSpPr>
          <p:nvPr/>
        </p:nvSpPr>
        <p:spPr bwMode="auto">
          <a:xfrm>
            <a:off x="9187087" y="3116021"/>
            <a:ext cx="1154748" cy="1321834"/>
          </a:xfrm>
          <a:custGeom>
            <a:avLst/>
            <a:gdLst>
              <a:gd name="T0" fmla="*/ 256 w 311"/>
              <a:gd name="T1" fmla="*/ 256 h 356"/>
              <a:gd name="T2" fmla="*/ 156 w 311"/>
              <a:gd name="T3" fmla="*/ 356 h 356"/>
              <a:gd name="T4" fmla="*/ 56 w 311"/>
              <a:gd name="T5" fmla="*/ 256 h 356"/>
              <a:gd name="T6" fmla="*/ 56 w 311"/>
              <a:gd name="T7" fmla="*/ 56 h 356"/>
              <a:gd name="T8" fmla="*/ 256 w 311"/>
              <a:gd name="T9" fmla="*/ 56 h 356"/>
              <a:gd name="T10" fmla="*/ 256 w 311"/>
              <a:gd name="T11" fmla="*/ 256 h 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1" h="356">
                <a:moveTo>
                  <a:pt x="256" y="256"/>
                </a:moveTo>
                <a:cubicBezTo>
                  <a:pt x="156" y="356"/>
                  <a:pt x="156" y="356"/>
                  <a:pt x="156" y="356"/>
                </a:cubicBezTo>
                <a:cubicBezTo>
                  <a:pt x="56" y="256"/>
                  <a:pt x="56" y="256"/>
                  <a:pt x="56" y="256"/>
                </a:cubicBezTo>
                <a:cubicBezTo>
                  <a:pt x="0" y="201"/>
                  <a:pt x="0" y="111"/>
                  <a:pt x="56" y="56"/>
                </a:cubicBezTo>
                <a:cubicBezTo>
                  <a:pt x="111" y="0"/>
                  <a:pt x="201" y="0"/>
                  <a:pt x="256" y="56"/>
                </a:cubicBezTo>
                <a:cubicBezTo>
                  <a:pt x="311" y="111"/>
                  <a:pt x="311" y="201"/>
                  <a:pt x="256" y="25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354"/>
          <p:cNvSpPr>
            <a:spLocks noEditPoints="1"/>
          </p:cNvSpPr>
          <p:nvPr/>
        </p:nvSpPr>
        <p:spPr bwMode="auto">
          <a:xfrm>
            <a:off x="9729187" y="4423002"/>
            <a:ext cx="70547" cy="349024"/>
          </a:xfrm>
          <a:custGeom>
            <a:avLst/>
            <a:gdLst>
              <a:gd name="T0" fmla="*/ 10 w 19"/>
              <a:gd name="T1" fmla="*/ 38 h 94"/>
              <a:gd name="T2" fmla="*/ 14 w 19"/>
              <a:gd name="T3" fmla="*/ 34 h 94"/>
              <a:gd name="T4" fmla="*/ 10 w 19"/>
              <a:gd name="T5" fmla="*/ 30 h 94"/>
              <a:gd name="T6" fmla="*/ 6 w 19"/>
              <a:gd name="T7" fmla="*/ 34 h 94"/>
              <a:gd name="T8" fmla="*/ 10 w 19"/>
              <a:gd name="T9" fmla="*/ 38 h 94"/>
              <a:gd name="T10" fmla="*/ 10 w 19"/>
              <a:gd name="T11" fmla="*/ 23 h 94"/>
              <a:gd name="T12" fmla="*/ 14 w 19"/>
              <a:gd name="T13" fmla="*/ 19 h 94"/>
              <a:gd name="T14" fmla="*/ 10 w 19"/>
              <a:gd name="T15" fmla="*/ 15 h 94"/>
              <a:gd name="T16" fmla="*/ 6 w 19"/>
              <a:gd name="T17" fmla="*/ 19 h 94"/>
              <a:gd name="T18" fmla="*/ 10 w 19"/>
              <a:gd name="T19" fmla="*/ 23 h 94"/>
              <a:gd name="T20" fmla="*/ 10 w 19"/>
              <a:gd name="T21" fmla="*/ 8 h 94"/>
              <a:gd name="T22" fmla="*/ 13 w 19"/>
              <a:gd name="T23" fmla="*/ 7 h 94"/>
              <a:gd name="T24" fmla="*/ 14 w 19"/>
              <a:gd name="T25" fmla="*/ 4 h 94"/>
              <a:gd name="T26" fmla="*/ 13 w 19"/>
              <a:gd name="T27" fmla="*/ 2 h 94"/>
              <a:gd name="T28" fmla="*/ 7 w 19"/>
              <a:gd name="T29" fmla="*/ 2 h 94"/>
              <a:gd name="T30" fmla="*/ 6 w 19"/>
              <a:gd name="T31" fmla="*/ 4 h 94"/>
              <a:gd name="T32" fmla="*/ 7 w 19"/>
              <a:gd name="T33" fmla="*/ 7 h 94"/>
              <a:gd name="T34" fmla="*/ 10 w 19"/>
              <a:gd name="T35" fmla="*/ 8 h 94"/>
              <a:gd name="T36" fmla="*/ 10 w 19"/>
              <a:gd name="T37" fmla="*/ 68 h 94"/>
              <a:gd name="T38" fmla="*/ 14 w 19"/>
              <a:gd name="T39" fmla="*/ 64 h 94"/>
              <a:gd name="T40" fmla="*/ 10 w 19"/>
              <a:gd name="T41" fmla="*/ 60 h 94"/>
              <a:gd name="T42" fmla="*/ 6 w 19"/>
              <a:gd name="T43" fmla="*/ 64 h 94"/>
              <a:gd name="T44" fmla="*/ 10 w 19"/>
              <a:gd name="T45" fmla="*/ 68 h 94"/>
              <a:gd name="T46" fmla="*/ 10 w 19"/>
              <a:gd name="T47" fmla="*/ 53 h 94"/>
              <a:gd name="T48" fmla="*/ 14 w 19"/>
              <a:gd name="T49" fmla="*/ 49 h 94"/>
              <a:gd name="T50" fmla="*/ 10 w 19"/>
              <a:gd name="T51" fmla="*/ 45 h 94"/>
              <a:gd name="T52" fmla="*/ 6 w 19"/>
              <a:gd name="T53" fmla="*/ 49 h 94"/>
              <a:gd name="T54" fmla="*/ 10 w 19"/>
              <a:gd name="T55" fmla="*/ 53 h 94"/>
              <a:gd name="T56" fmla="*/ 10 w 19"/>
              <a:gd name="T57" fmla="*/ 75 h 94"/>
              <a:gd name="T58" fmla="*/ 0 w 19"/>
              <a:gd name="T59" fmla="*/ 85 h 94"/>
              <a:gd name="T60" fmla="*/ 10 w 19"/>
              <a:gd name="T61" fmla="*/ 94 h 94"/>
              <a:gd name="T62" fmla="*/ 19 w 19"/>
              <a:gd name="T63" fmla="*/ 85 h 94"/>
              <a:gd name="T64" fmla="*/ 10 w 19"/>
              <a:gd name="T65" fmla="*/ 75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9" h="94">
                <a:moveTo>
                  <a:pt x="10" y="38"/>
                </a:moveTo>
                <a:cubicBezTo>
                  <a:pt x="12" y="38"/>
                  <a:pt x="14" y="36"/>
                  <a:pt x="14" y="34"/>
                </a:cubicBezTo>
                <a:cubicBezTo>
                  <a:pt x="14" y="32"/>
                  <a:pt x="12" y="30"/>
                  <a:pt x="10" y="30"/>
                </a:cubicBezTo>
                <a:cubicBezTo>
                  <a:pt x="8" y="30"/>
                  <a:pt x="6" y="32"/>
                  <a:pt x="6" y="34"/>
                </a:cubicBezTo>
                <a:cubicBezTo>
                  <a:pt x="6" y="36"/>
                  <a:pt x="8" y="38"/>
                  <a:pt x="10" y="38"/>
                </a:cubicBezTo>
                <a:close/>
                <a:moveTo>
                  <a:pt x="10" y="23"/>
                </a:moveTo>
                <a:cubicBezTo>
                  <a:pt x="12" y="23"/>
                  <a:pt x="14" y="22"/>
                  <a:pt x="14" y="19"/>
                </a:cubicBezTo>
                <a:cubicBezTo>
                  <a:pt x="14" y="17"/>
                  <a:pt x="12" y="15"/>
                  <a:pt x="10" y="15"/>
                </a:cubicBezTo>
                <a:cubicBezTo>
                  <a:pt x="8" y="15"/>
                  <a:pt x="6" y="17"/>
                  <a:pt x="6" y="19"/>
                </a:cubicBezTo>
                <a:cubicBezTo>
                  <a:pt x="6" y="22"/>
                  <a:pt x="8" y="23"/>
                  <a:pt x="10" y="23"/>
                </a:cubicBezTo>
                <a:close/>
                <a:moveTo>
                  <a:pt x="10" y="8"/>
                </a:moveTo>
                <a:cubicBezTo>
                  <a:pt x="11" y="8"/>
                  <a:pt x="12" y="8"/>
                  <a:pt x="13" y="7"/>
                </a:cubicBezTo>
                <a:cubicBezTo>
                  <a:pt x="13" y="6"/>
                  <a:pt x="14" y="5"/>
                  <a:pt x="14" y="4"/>
                </a:cubicBezTo>
                <a:cubicBezTo>
                  <a:pt x="14" y="3"/>
                  <a:pt x="13" y="2"/>
                  <a:pt x="13" y="2"/>
                </a:cubicBezTo>
                <a:cubicBezTo>
                  <a:pt x="11" y="0"/>
                  <a:pt x="8" y="0"/>
                  <a:pt x="7" y="2"/>
                </a:cubicBezTo>
                <a:cubicBezTo>
                  <a:pt x="6" y="2"/>
                  <a:pt x="6" y="3"/>
                  <a:pt x="6" y="4"/>
                </a:cubicBezTo>
                <a:cubicBezTo>
                  <a:pt x="6" y="5"/>
                  <a:pt x="6" y="6"/>
                  <a:pt x="7" y="7"/>
                </a:cubicBezTo>
                <a:cubicBezTo>
                  <a:pt x="8" y="8"/>
                  <a:pt x="9" y="8"/>
                  <a:pt x="10" y="8"/>
                </a:cubicBezTo>
                <a:close/>
                <a:moveTo>
                  <a:pt x="10" y="68"/>
                </a:moveTo>
                <a:cubicBezTo>
                  <a:pt x="12" y="68"/>
                  <a:pt x="14" y="66"/>
                  <a:pt x="14" y="64"/>
                </a:cubicBezTo>
                <a:cubicBezTo>
                  <a:pt x="14" y="62"/>
                  <a:pt x="12" y="60"/>
                  <a:pt x="10" y="60"/>
                </a:cubicBezTo>
                <a:cubicBezTo>
                  <a:pt x="8" y="60"/>
                  <a:pt x="6" y="62"/>
                  <a:pt x="6" y="64"/>
                </a:cubicBezTo>
                <a:cubicBezTo>
                  <a:pt x="6" y="66"/>
                  <a:pt x="8" y="68"/>
                  <a:pt x="10" y="68"/>
                </a:cubicBezTo>
                <a:close/>
                <a:moveTo>
                  <a:pt x="10" y="53"/>
                </a:moveTo>
                <a:cubicBezTo>
                  <a:pt x="12" y="53"/>
                  <a:pt x="14" y="51"/>
                  <a:pt x="14" y="49"/>
                </a:cubicBezTo>
                <a:cubicBezTo>
                  <a:pt x="14" y="47"/>
                  <a:pt x="12" y="45"/>
                  <a:pt x="10" y="45"/>
                </a:cubicBezTo>
                <a:cubicBezTo>
                  <a:pt x="8" y="45"/>
                  <a:pt x="6" y="47"/>
                  <a:pt x="6" y="49"/>
                </a:cubicBezTo>
                <a:cubicBezTo>
                  <a:pt x="6" y="51"/>
                  <a:pt x="8" y="53"/>
                  <a:pt x="10" y="53"/>
                </a:cubicBezTo>
                <a:close/>
                <a:moveTo>
                  <a:pt x="10" y="75"/>
                </a:moveTo>
                <a:cubicBezTo>
                  <a:pt x="4" y="75"/>
                  <a:pt x="0" y="79"/>
                  <a:pt x="0" y="85"/>
                </a:cubicBezTo>
                <a:cubicBezTo>
                  <a:pt x="0" y="90"/>
                  <a:pt x="4" y="94"/>
                  <a:pt x="10" y="94"/>
                </a:cubicBezTo>
                <a:cubicBezTo>
                  <a:pt x="15" y="94"/>
                  <a:pt x="19" y="90"/>
                  <a:pt x="19" y="85"/>
                </a:cubicBezTo>
                <a:cubicBezTo>
                  <a:pt x="19" y="79"/>
                  <a:pt x="15" y="75"/>
                  <a:pt x="10" y="7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355"/>
          <p:cNvSpPr>
            <a:spLocks noEditPoints="1"/>
          </p:cNvSpPr>
          <p:nvPr/>
        </p:nvSpPr>
        <p:spPr bwMode="auto">
          <a:xfrm>
            <a:off x="9491554" y="3420488"/>
            <a:ext cx="545813" cy="608935"/>
          </a:xfrm>
          <a:custGeom>
            <a:avLst/>
            <a:gdLst>
              <a:gd name="T0" fmla="*/ 80 w 147"/>
              <a:gd name="T1" fmla="*/ 91 h 164"/>
              <a:gd name="T2" fmla="*/ 80 w 147"/>
              <a:gd name="T3" fmla="*/ 90 h 164"/>
              <a:gd name="T4" fmla="*/ 80 w 147"/>
              <a:gd name="T5" fmla="*/ 57 h 164"/>
              <a:gd name="T6" fmla="*/ 74 w 147"/>
              <a:gd name="T7" fmla="*/ 51 h 164"/>
              <a:gd name="T8" fmla="*/ 67 w 147"/>
              <a:gd name="T9" fmla="*/ 57 h 164"/>
              <a:gd name="T10" fmla="*/ 67 w 147"/>
              <a:gd name="T11" fmla="*/ 90 h 164"/>
              <a:gd name="T12" fmla="*/ 74 w 147"/>
              <a:gd name="T13" fmla="*/ 97 h 164"/>
              <a:gd name="T14" fmla="*/ 75 w 147"/>
              <a:gd name="T15" fmla="*/ 97 h 164"/>
              <a:gd name="T16" fmla="*/ 104 w 147"/>
              <a:gd name="T17" fmla="*/ 126 h 164"/>
              <a:gd name="T18" fmla="*/ 107 w 147"/>
              <a:gd name="T19" fmla="*/ 127 h 164"/>
              <a:gd name="T20" fmla="*/ 110 w 147"/>
              <a:gd name="T21" fmla="*/ 126 h 164"/>
              <a:gd name="T22" fmla="*/ 110 w 147"/>
              <a:gd name="T23" fmla="*/ 121 h 164"/>
              <a:gd name="T24" fmla="*/ 80 w 147"/>
              <a:gd name="T25" fmla="*/ 91 h 164"/>
              <a:gd name="T26" fmla="*/ 119 w 147"/>
              <a:gd name="T27" fmla="*/ 32 h 164"/>
              <a:gd name="T28" fmla="*/ 124 w 147"/>
              <a:gd name="T29" fmla="*/ 25 h 164"/>
              <a:gd name="T30" fmla="*/ 125 w 147"/>
              <a:gd name="T31" fmla="*/ 26 h 164"/>
              <a:gd name="T32" fmla="*/ 129 w 147"/>
              <a:gd name="T33" fmla="*/ 27 h 164"/>
              <a:gd name="T34" fmla="*/ 132 w 147"/>
              <a:gd name="T35" fmla="*/ 24 h 164"/>
              <a:gd name="T36" fmla="*/ 135 w 147"/>
              <a:gd name="T37" fmla="*/ 19 h 164"/>
              <a:gd name="T38" fmla="*/ 133 w 147"/>
              <a:gd name="T39" fmla="*/ 13 h 164"/>
              <a:gd name="T40" fmla="*/ 112 w 147"/>
              <a:gd name="T41" fmla="*/ 1 h 164"/>
              <a:gd name="T42" fmla="*/ 106 w 147"/>
              <a:gd name="T43" fmla="*/ 2 h 164"/>
              <a:gd name="T44" fmla="*/ 103 w 147"/>
              <a:gd name="T45" fmla="*/ 8 h 164"/>
              <a:gd name="T46" fmla="*/ 103 w 147"/>
              <a:gd name="T47" fmla="*/ 11 h 164"/>
              <a:gd name="T48" fmla="*/ 105 w 147"/>
              <a:gd name="T49" fmla="*/ 14 h 164"/>
              <a:gd name="T50" fmla="*/ 106 w 147"/>
              <a:gd name="T51" fmla="*/ 15 h 164"/>
              <a:gd name="T52" fmla="*/ 102 w 147"/>
              <a:gd name="T53" fmla="*/ 22 h 164"/>
              <a:gd name="T54" fmla="*/ 74 w 147"/>
              <a:gd name="T55" fmla="*/ 16 h 164"/>
              <a:gd name="T56" fmla="*/ 45 w 147"/>
              <a:gd name="T57" fmla="*/ 22 h 164"/>
              <a:gd name="T58" fmla="*/ 41 w 147"/>
              <a:gd name="T59" fmla="*/ 15 h 164"/>
              <a:gd name="T60" fmla="*/ 43 w 147"/>
              <a:gd name="T61" fmla="*/ 14 h 164"/>
              <a:gd name="T62" fmla="*/ 45 w 147"/>
              <a:gd name="T63" fmla="*/ 11 h 164"/>
              <a:gd name="T64" fmla="*/ 44 w 147"/>
              <a:gd name="T65" fmla="*/ 8 h 164"/>
              <a:gd name="T66" fmla="*/ 41 w 147"/>
              <a:gd name="T67" fmla="*/ 2 h 164"/>
              <a:gd name="T68" fmla="*/ 35 w 147"/>
              <a:gd name="T69" fmla="*/ 1 h 164"/>
              <a:gd name="T70" fmla="*/ 14 w 147"/>
              <a:gd name="T71" fmla="*/ 13 h 164"/>
              <a:gd name="T72" fmla="*/ 13 w 147"/>
              <a:gd name="T73" fmla="*/ 19 h 164"/>
              <a:gd name="T74" fmla="*/ 16 w 147"/>
              <a:gd name="T75" fmla="*/ 24 h 164"/>
              <a:gd name="T76" fmla="*/ 19 w 147"/>
              <a:gd name="T77" fmla="*/ 27 h 164"/>
              <a:gd name="T78" fmla="*/ 22 w 147"/>
              <a:gd name="T79" fmla="*/ 26 h 164"/>
              <a:gd name="T80" fmla="*/ 24 w 147"/>
              <a:gd name="T81" fmla="*/ 25 h 164"/>
              <a:gd name="T82" fmla="*/ 28 w 147"/>
              <a:gd name="T83" fmla="*/ 32 h 164"/>
              <a:gd name="T84" fmla="*/ 0 w 147"/>
              <a:gd name="T85" fmla="*/ 90 h 164"/>
              <a:gd name="T86" fmla="*/ 74 w 147"/>
              <a:gd name="T87" fmla="*/ 164 h 164"/>
              <a:gd name="T88" fmla="*/ 147 w 147"/>
              <a:gd name="T89" fmla="*/ 90 h 164"/>
              <a:gd name="T90" fmla="*/ 119 w 147"/>
              <a:gd name="T91" fmla="*/ 32 h 164"/>
              <a:gd name="T92" fmla="*/ 74 w 147"/>
              <a:gd name="T93" fmla="*/ 150 h 164"/>
              <a:gd name="T94" fmla="*/ 14 w 147"/>
              <a:gd name="T95" fmla="*/ 90 h 164"/>
              <a:gd name="T96" fmla="*/ 74 w 147"/>
              <a:gd name="T97" fmla="*/ 31 h 164"/>
              <a:gd name="T98" fmla="*/ 133 w 147"/>
              <a:gd name="T99" fmla="*/ 90 h 164"/>
              <a:gd name="T100" fmla="*/ 74 w 147"/>
              <a:gd name="T101" fmla="*/ 15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7" h="164">
                <a:moveTo>
                  <a:pt x="80" y="91"/>
                </a:moveTo>
                <a:cubicBezTo>
                  <a:pt x="80" y="91"/>
                  <a:pt x="80" y="91"/>
                  <a:pt x="80" y="90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53"/>
                  <a:pt x="77" y="51"/>
                  <a:pt x="74" y="51"/>
                </a:cubicBezTo>
                <a:cubicBezTo>
                  <a:pt x="70" y="51"/>
                  <a:pt x="67" y="53"/>
                  <a:pt x="67" y="57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4"/>
                  <a:pt x="70" y="97"/>
                  <a:pt x="74" y="97"/>
                </a:cubicBezTo>
                <a:cubicBezTo>
                  <a:pt x="74" y="97"/>
                  <a:pt x="74" y="97"/>
                  <a:pt x="75" y="97"/>
                </a:cubicBezTo>
                <a:cubicBezTo>
                  <a:pt x="104" y="126"/>
                  <a:pt x="104" y="126"/>
                  <a:pt x="104" y="126"/>
                </a:cubicBezTo>
                <a:cubicBezTo>
                  <a:pt x="105" y="127"/>
                  <a:pt x="106" y="127"/>
                  <a:pt x="107" y="127"/>
                </a:cubicBezTo>
                <a:cubicBezTo>
                  <a:pt x="108" y="127"/>
                  <a:pt x="109" y="127"/>
                  <a:pt x="110" y="126"/>
                </a:cubicBezTo>
                <a:cubicBezTo>
                  <a:pt x="111" y="125"/>
                  <a:pt x="111" y="122"/>
                  <a:pt x="110" y="121"/>
                </a:cubicBezTo>
                <a:lnTo>
                  <a:pt x="80" y="91"/>
                </a:lnTo>
                <a:close/>
                <a:moveTo>
                  <a:pt x="119" y="32"/>
                </a:moveTo>
                <a:cubicBezTo>
                  <a:pt x="124" y="25"/>
                  <a:pt x="124" y="25"/>
                  <a:pt x="124" y="25"/>
                </a:cubicBezTo>
                <a:cubicBezTo>
                  <a:pt x="125" y="26"/>
                  <a:pt x="125" y="26"/>
                  <a:pt x="125" y="26"/>
                </a:cubicBezTo>
                <a:cubicBezTo>
                  <a:pt x="126" y="27"/>
                  <a:pt x="128" y="27"/>
                  <a:pt x="129" y="27"/>
                </a:cubicBezTo>
                <a:cubicBezTo>
                  <a:pt x="130" y="26"/>
                  <a:pt x="131" y="26"/>
                  <a:pt x="132" y="24"/>
                </a:cubicBezTo>
                <a:cubicBezTo>
                  <a:pt x="135" y="19"/>
                  <a:pt x="135" y="19"/>
                  <a:pt x="135" y="19"/>
                </a:cubicBezTo>
                <a:cubicBezTo>
                  <a:pt x="136" y="17"/>
                  <a:pt x="135" y="14"/>
                  <a:pt x="133" y="13"/>
                </a:cubicBezTo>
                <a:cubicBezTo>
                  <a:pt x="112" y="1"/>
                  <a:pt x="112" y="1"/>
                  <a:pt x="112" y="1"/>
                </a:cubicBezTo>
                <a:cubicBezTo>
                  <a:pt x="110" y="0"/>
                  <a:pt x="107" y="0"/>
                  <a:pt x="106" y="2"/>
                </a:cubicBezTo>
                <a:cubicBezTo>
                  <a:pt x="103" y="8"/>
                  <a:pt x="103" y="8"/>
                  <a:pt x="103" y="8"/>
                </a:cubicBezTo>
                <a:cubicBezTo>
                  <a:pt x="102" y="9"/>
                  <a:pt x="102" y="10"/>
                  <a:pt x="103" y="11"/>
                </a:cubicBezTo>
                <a:cubicBezTo>
                  <a:pt x="103" y="12"/>
                  <a:pt x="104" y="13"/>
                  <a:pt x="105" y="14"/>
                </a:cubicBezTo>
                <a:cubicBezTo>
                  <a:pt x="106" y="15"/>
                  <a:pt x="106" y="15"/>
                  <a:pt x="106" y="15"/>
                </a:cubicBezTo>
                <a:cubicBezTo>
                  <a:pt x="102" y="22"/>
                  <a:pt x="102" y="22"/>
                  <a:pt x="102" y="22"/>
                </a:cubicBezTo>
                <a:cubicBezTo>
                  <a:pt x="93" y="18"/>
                  <a:pt x="84" y="16"/>
                  <a:pt x="74" y="16"/>
                </a:cubicBezTo>
                <a:cubicBezTo>
                  <a:pt x="64" y="16"/>
                  <a:pt x="54" y="18"/>
                  <a:pt x="45" y="22"/>
                </a:cubicBezTo>
                <a:cubicBezTo>
                  <a:pt x="41" y="15"/>
                  <a:pt x="41" y="15"/>
                  <a:pt x="41" y="15"/>
                </a:cubicBezTo>
                <a:cubicBezTo>
                  <a:pt x="43" y="14"/>
                  <a:pt x="43" y="14"/>
                  <a:pt x="43" y="14"/>
                </a:cubicBezTo>
                <a:cubicBezTo>
                  <a:pt x="44" y="13"/>
                  <a:pt x="45" y="12"/>
                  <a:pt x="45" y="11"/>
                </a:cubicBezTo>
                <a:cubicBezTo>
                  <a:pt x="45" y="10"/>
                  <a:pt x="45" y="9"/>
                  <a:pt x="44" y="8"/>
                </a:cubicBezTo>
                <a:cubicBezTo>
                  <a:pt x="41" y="2"/>
                  <a:pt x="41" y="2"/>
                  <a:pt x="41" y="2"/>
                </a:cubicBezTo>
                <a:cubicBezTo>
                  <a:pt x="40" y="0"/>
                  <a:pt x="37" y="0"/>
                  <a:pt x="35" y="1"/>
                </a:cubicBezTo>
                <a:cubicBezTo>
                  <a:pt x="14" y="13"/>
                  <a:pt x="14" y="13"/>
                  <a:pt x="14" y="13"/>
                </a:cubicBezTo>
                <a:cubicBezTo>
                  <a:pt x="12" y="14"/>
                  <a:pt x="11" y="17"/>
                  <a:pt x="13" y="19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26"/>
                  <a:pt x="17" y="26"/>
                  <a:pt x="19" y="27"/>
                </a:cubicBezTo>
                <a:cubicBezTo>
                  <a:pt x="20" y="27"/>
                  <a:pt x="21" y="27"/>
                  <a:pt x="22" y="26"/>
                </a:cubicBezTo>
                <a:cubicBezTo>
                  <a:pt x="24" y="25"/>
                  <a:pt x="24" y="25"/>
                  <a:pt x="24" y="25"/>
                </a:cubicBezTo>
                <a:cubicBezTo>
                  <a:pt x="28" y="32"/>
                  <a:pt x="28" y="32"/>
                  <a:pt x="28" y="32"/>
                </a:cubicBezTo>
                <a:cubicBezTo>
                  <a:pt x="11" y="46"/>
                  <a:pt x="0" y="67"/>
                  <a:pt x="0" y="90"/>
                </a:cubicBezTo>
                <a:cubicBezTo>
                  <a:pt x="0" y="131"/>
                  <a:pt x="33" y="164"/>
                  <a:pt x="74" y="164"/>
                </a:cubicBezTo>
                <a:cubicBezTo>
                  <a:pt x="114" y="164"/>
                  <a:pt x="147" y="131"/>
                  <a:pt x="147" y="90"/>
                </a:cubicBezTo>
                <a:cubicBezTo>
                  <a:pt x="147" y="67"/>
                  <a:pt x="137" y="46"/>
                  <a:pt x="119" y="32"/>
                </a:cubicBezTo>
                <a:close/>
                <a:moveTo>
                  <a:pt x="74" y="150"/>
                </a:moveTo>
                <a:cubicBezTo>
                  <a:pt x="41" y="150"/>
                  <a:pt x="14" y="123"/>
                  <a:pt x="14" y="90"/>
                </a:cubicBezTo>
                <a:cubicBezTo>
                  <a:pt x="14" y="57"/>
                  <a:pt x="41" y="31"/>
                  <a:pt x="74" y="31"/>
                </a:cubicBezTo>
                <a:cubicBezTo>
                  <a:pt x="107" y="31"/>
                  <a:pt x="133" y="57"/>
                  <a:pt x="133" y="90"/>
                </a:cubicBezTo>
                <a:cubicBezTo>
                  <a:pt x="133" y="123"/>
                  <a:pt x="107" y="150"/>
                  <a:pt x="74" y="1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原创设计师QQ：598969553           _26"/>
          <p:cNvSpPr/>
          <p:nvPr/>
        </p:nvSpPr>
        <p:spPr>
          <a:xfrm>
            <a:off x="3311501" y="3266633"/>
            <a:ext cx="187852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原创设计师QQ：598969553           _26"/>
          <p:cNvSpPr/>
          <p:nvPr/>
        </p:nvSpPr>
        <p:spPr>
          <a:xfrm>
            <a:off x="5156737" y="4920590"/>
            <a:ext cx="187852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原创设计师QQ：598969553           _26"/>
          <p:cNvSpPr/>
          <p:nvPr/>
        </p:nvSpPr>
        <p:spPr>
          <a:xfrm>
            <a:off x="8825197" y="4920590"/>
            <a:ext cx="187852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原创设计师QQ：598969553           _26"/>
          <p:cNvSpPr/>
          <p:nvPr/>
        </p:nvSpPr>
        <p:spPr>
          <a:xfrm>
            <a:off x="1488277" y="4920590"/>
            <a:ext cx="187852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原创设计师QQ：598969553           _26"/>
          <p:cNvSpPr/>
          <p:nvPr/>
        </p:nvSpPr>
        <p:spPr>
          <a:xfrm>
            <a:off x="7004094" y="3266633"/>
            <a:ext cx="187852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0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93649"/>
      </p:ext>
    </p:extLst>
  </p:cSld>
  <p:clrMapOvr>
    <a:masterClrMapping/>
  </p:clrMapOvr>
  <p:transition spd="slow" advClick="0" advTm="4000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Freeform 17"/>
          <p:cNvSpPr>
            <a:spLocks/>
          </p:cNvSpPr>
          <p:nvPr/>
        </p:nvSpPr>
        <p:spPr bwMode="auto">
          <a:xfrm>
            <a:off x="9313545" y="1516317"/>
            <a:ext cx="1338263" cy="1962150"/>
          </a:xfrm>
          <a:custGeom>
            <a:avLst/>
            <a:gdLst>
              <a:gd name="T0" fmla="*/ 173 w 259"/>
              <a:gd name="T1" fmla="*/ 335 h 379"/>
              <a:gd name="T2" fmla="*/ 170 w 259"/>
              <a:gd name="T3" fmla="*/ 319 h 379"/>
              <a:gd name="T4" fmla="*/ 259 w 259"/>
              <a:gd name="T5" fmla="*/ 319 h 379"/>
              <a:gd name="T6" fmla="*/ 259 w 259"/>
              <a:gd name="T7" fmla="*/ 223 h 379"/>
              <a:gd name="T8" fmla="*/ 233 w 259"/>
              <a:gd name="T9" fmla="*/ 231 h 379"/>
              <a:gd name="T10" fmla="*/ 190 w 259"/>
              <a:gd name="T11" fmla="*/ 188 h 379"/>
              <a:gd name="T12" fmla="*/ 233 w 259"/>
              <a:gd name="T13" fmla="*/ 144 h 379"/>
              <a:gd name="T14" fmla="*/ 259 w 259"/>
              <a:gd name="T15" fmla="*/ 152 h 379"/>
              <a:gd name="T16" fmla="*/ 259 w 259"/>
              <a:gd name="T17" fmla="*/ 60 h 379"/>
              <a:gd name="T18" fmla="*/ 170 w 259"/>
              <a:gd name="T19" fmla="*/ 60 h 379"/>
              <a:gd name="T20" fmla="*/ 173 w 259"/>
              <a:gd name="T21" fmla="*/ 44 h 379"/>
              <a:gd name="T22" fmla="*/ 129 w 259"/>
              <a:gd name="T23" fmla="*/ 0 h 379"/>
              <a:gd name="T24" fmla="*/ 86 w 259"/>
              <a:gd name="T25" fmla="*/ 44 h 379"/>
              <a:gd name="T26" fmla="*/ 89 w 259"/>
              <a:gd name="T27" fmla="*/ 60 h 379"/>
              <a:gd name="T28" fmla="*/ 0 w 259"/>
              <a:gd name="T29" fmla="*/ 60 h 379"/>
              <a:gd name="T30" fmla="*/ 0 w 259"/>
              <a:gd name="T31" fmla="*/ 149 h 379"/>
              <a:gd name="T32" fmla="*/ 21 w 259"/>
              <a:gd name="T33" fmla="*/ 144 h 379"/>
              <a:gd name="T34" fmla="*/ 65 w 259"/>
              <a:gd name="T35" fmla="*/ 188 h 379"/>
              <a:gd name="T36" fmla="*/ 21 w 259"/>
              <a:gd name="T37" fmla="*/ 231 h 379"/>
              <a:gd name="T38" fmla="*/ 0 w 259"/>
              <a:gd name="T39" fmla="*/ 226 h 379"/>
              <a:gd name="T40" fmla="*/ 0 w 259"/>
              <a:gd name="T41" fmla="*/ 319 h 379"/>
              <a:gd name="T42" fmla="*/ 89 w 259"/>
              <a:gd name="T43" fmla="*/ 319 h 379"/>
              <a:gd name="T44" fmla="*/ 86 w 259"/>
              <a:gd name="T45" fmla="*/ 336 h 379"/>
              <a:gd name="T46" fmla="*/ 129 w 259"/>
              <a:gd name="T47" fmla="*/ 379 h 379"/>
              <a:gd name="T48" fmla="*/ 173 w 259"/>
              <a:gd name="T49" fmla="*/ 335 h 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59" h="379">
                <a:moveTo>
                  <a:pt x="173" y="335"/>
                </a:moveTo>
                <a:cubicBezTo>
                  <a:pt x="173" y="330"/>
                  <a:pt x="172" y="324"/>
                  <a:pt x="170" y="319"/>
                </a:cubicBezTo>
                <a:cubicBezTo>
                  <a:pt x="259" y="319"/>
                  <a:pt x="259" y="319"/>
                  <a:pt x="259" y="319"/>
                </a:cubicBezTo>
                <a:cubicBezTo>
                  <a:pt x="259" y="223"/>
                  <a:pt x="259" y="223"/>
                  <a:pt x="259" y="223"/>
                </a:cubicBezTo>
                <a:cubicBezTo>
                  <a:pt x="252" y="228"/>
                  <a:pt x="243" y="231"/>
                  <a:pt x="233" y="231"/>
                </a:cubicBezTo>
                <a:cubicBezTo>
                  <a:pt x="209" y="231"/>
                  <a:pt x="190" y="212"/>
                  <a:pt x="190" y="188"/>
                </a:cubicBezTo>
                <a:cubicBezTo>
                  <a:pt x="190" y="163"/>
                  <a:pt x="209" y="144"/>
                  <a:pt x="233" y="144"/>
                </a:cubicBezTo>
                <a:cubicBezTo>
                  <a:pt x="243" y="144"/>
                  <a:pt x="252" y="147"/>
                  <a:pt x="259" y="152"/>
                </a:cubicBezTo>
                <a:cubicBezTo>
                  <a:pt x="259" y="60"/>
                  <a:pt x="259" y="60"/>
                  <a:pt x="259" y="60"/>
                </a:cubicBezTo>
                <a:cubicBezTo>
                  <a:pt x="170" y="60"/>
                  <a:pt x="170" y="60"/>
                  <a:pt x="170" y="60"/>
                </a:cubicBezTo>
                <a:cubicBezTo>
                  <a:pt x="172" y="55"/>
                  <a:pt x="173" y="50"/>
                  <a:pt x="173" y="44"/>
                </a:cubicBezTo>
                <a:cubicBezTo>
                  <a:pt x="173" y="20"/>
                  <a:pt x="154" y="0"/>
                  <a:pt x="129" y="0"/>
                </a:cubicBezTo>
                <a:cubicBezTo>
                  <a:pt x="105" y="0"/>
                  <a:pt x="86" y="20"/>
                  <a:pt x="86" y="44"/>
                </a:cubicBezTo>
                <a:cubicBezTo>
                  <a:pt x="86" y="50"/>
                  <a:pt x="87" y="55"/>
                  <a:pt x="89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149"/>
                  <a:pt x="0" y="149"/>
                  <a:pt x="0" y="149"/>
                </a:cubicBezTo>
                <a:cubicBezTo>
                  <a:pt x="6" y="146"/>
                  <a:pt x="13" y="144"/>
                  <a:pt x="21" y="144"/>
                </a:cubicBezTo>
                <a:cubicBezTo>
                  <a:pt x="45" y="144"/>
                  <a:pt x="65" y="163"/>
                  <a:pt x="65" y="188"/>
                </a:cubicBezTo>
                <a:cubicBezTo>
                  <a:pt x="65" y="212"/>
                  <a:pt x="45" y="232"/>
                  <a:pt x="21" y="231"/>
                </a:cubicBezTo>
                <a:cubicBezTo>
                  <a:pt x="13" y="231"/>
                  <a:pt x="6" y="230"/>
                  <a:pt x="0" y="226"/>
                </a:cubicBezTo>
                <a:cubicBezTo>
                  <a:pt x="0" y="319"/>
                  <a:pt x="0" y="319"/>
                  <a:pt x="0" y="319"/>
                </a:cubicBezTo>
                <a:cubicBezTo>
                  <a:pt x="89" y="319"/>
                  <a:pt x="89" y="319"/>
                  <a:pt x="89" y="319"/>
                </a:cubicBezTo>
                <a:cubicBezTo>
                  <a:pt x="87" y="324"/>
                  <a:pt x="86" y="330"/>
                  <a:pt x="86" y="336"/>
                </a:cubicBezTo>
                <a:cubicBezTo>
                  <a:pt x="86" y="360"/>
                  <a:pt x="105" y="379"/>
                  <a:pt x="129" y="379"/>
                </a:cubicBezTo>
                <a:cubicBezTo>
                  <a:pt x="154" y="379"/>
                  <a:pt x="173" y="360"/>
                  <a:pt x="173" y="33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Freeform 21"/>
          <p:cNvSpPr>
            <a:spLocks noEditPoints="1"/>
          </p:cNvSpPr>
          <p:nvPr/>
        </p:nvSpPr>
        <p:spPr bwMode="auto">
          <a:xfrm>
            <a:off x="9865995" y="3949955"/>
            <a:ext cx="274638" cy="554038"/>
          </a:xfrm>
          <a:custGeom>
            <a:avLst/>
            <a:gdLst>
              <a:gd name="T0" fmla="*/ 20 w 53"/>
              <a:gd name="T1" fmla="*/ 97 h 107"/>
              <a:gd name="T2" fmla="*/ 8 w 53"/>
              <a:gd name="T3" fmla="*/ 95 h 107"/>
              <a:gd name="T4" fmla="*/ 0 w 53"/>
              <a:gd name="T5" fmla="*/ 93 h 107"/>
              <a:gd name="T6" fmla="*/ 5 w 53"/>
              <a:gd name="T7" fmla="*/ 79 h 107"/>
              <a:gd name="T8" fmla="*/ 11 w 53"/>
              <a:gd name="T9" fmla="*/ 81 h 107"/>
              <a:gd name="T10" fmla="*/ 20 w 53"/>
              <a:gd name="T11" fmla="*/ 83 h 107"/>
              <a:gd name="T12" fmla="*/ 20 w 53"/>
              <a:gd name="T13" fmla="*/ 59 h 107"/>
              <a:gd name="T14" fmla="*/ 13 w 53"/>
              <a:gd name="T15" fmla="*/ 55 h 107"/>
              <a:gd name="T16" fmla="*/ 6 w 53"/>
              <a:gd name="T17" fmla="*/ 50 h 107"/>
              <a:gd name="T18" fmla="*/ 2 w 53"/>
              <a:gd name="T19" fmla="*/ 44 h 107"/>
              <a:gd name="T20" fmla="*/ 0 w 53"/>
              <a:gd name="T21" fmla="*/ 34 h 107"/>
              <a:gd name="T22" fmla="*/ 5 w 53"/>
              <a:gd name="T23" fmla="*/ 18 h 107"/>
              <a:gd name="T24" fmla="*/ 20 w 53"/>
              <a:gd name="T25" fmla="*/ 11 h 107"/>
              <a:gd name="T26" fmla="*/ 20 w 53"/>
              <a:gd name="T27" fmla="*/ 0 h 107"/>
              <a:gd name="T28" fmla="*/ 32 w 53"/>
              <a:gd name="T29" fmla="*/ 0 h 107"/>
              <a:gd name="T30" fmla="*/ 32 w 53"/>
              <a:gd name="T31" fmla="*/ 10 h 107"/>
              <a:gd name="T32" fmla="*/ 41 w 53"/>
              <a:gd name="T33" fmla="*/ 12 h 107"/>
              <a:gd name="T34" fmla="*/ 49 w 53"/>
              <a:gd name="T35" fmla="*/ 14 h 107"/>
              <a:gd name="T36" fmla="*/ 44 w 53"/>
              <a:gd name="T37" fmla="*/ 27 h 107"/>
              <a:gd name="T38" fmla="*/ 39 w 53"/>
              <a:gd name="T39" fmla="*/ 26 h 107"/>
              <a:gd name="T40" fmla="*/ 32 w 53"/>
              <a:gd name="T41" fmla="*/ 24 h 107"/>
              <a:gd name="T42" fmla="*/ 32 w 53"/>
              <a:gd name="T43" fmla="*/ 46 h 107"/>
              <a:gd name="T44" fmla="*/ 40 w 53"/>
              <a:gd name="T45" fmla="*/ 50 h 107"/>
              <a:gd name="T46" fmla="*/ 46 w 53"/>
              <a:gd name="T47" fmla="*/ 55 h 107"/>
              <a:gd name="T48" fmla="*/ 51 w 53"/>
              <a:gd name="T49" fmla="*/ 62 h 107"/>
              <a:gd name="T50" fmla="*/ 53 w 53"/>
              <a:gd name="T51" fmla="*/ 71 h 107"/>
              <a:gd name="T52" fmla="*/ 47 w 53"/>
              <a:gd name="T53" fmla="*/ 88 h 107"/>
              <a:gd name="T54" fmla="*/ 32 w 53"/>
              <a:gd name="T55" fmla="*/ 96 h 107"/>
              <a:gd name="T56" fmla="*/ 32 w 53"/>
              <a:gd name="T57" fmla="*/ 107 h 107"/>
              <a:gd name="T58" fmla="*/ 20 w 53"/>
              <a:gd name="T59" fmla="*/ 107 h 107"/>
              <a:gd name="T60" fmla="*/ 20 w 53"/>
              <a:gd name="T61" fmla="*/ 97 h 107"/>
              <a:gd name="T62" fmla="*/ 15 w 53"/>
              <a:gd name="T63" fmla="*/ 33 h 107"/>
              <a:gd name="T64" fmla="*/ 18 w 53"/>
              <a:gd name="T65" fmla="*/ 39 h 107"/>
              <a:gd name="T66" fmla="*/ 25 w 53"/>
              <a:gd name="T67" fmla="*/ 43 h 107"/>
              <a:gd name="T68" fmla="*/ 25 w 53"/>
              <a:gd name="T69" fmla="*/ 24 h 107"/>
              <a:gd name="T70" fmla="*/ 17 w 53"/>
              <a:gd name="T71" fmla="*/ 26 h 107"/>
              <a:gd name="T72" fmla="*/ 15 w 53"/>
              <a:gd name="T73" fmla="*/ 33 h 107"/>
              <a:gd name="T74" fmla="*/ 38 w 53"/>
              <a:gd name="T75" fmla="*/ 73 h 107"/>
              <a:gd name="T76" fmla="*/ 35 w 53"/>
              <a:gd name="T77" fmla="*/ 67 h 107"/>
              <a:gd name="T78" fmla="*/ 27 w 53"/>
              <a:gd name="T79" fmla="*/ 62 h 107"/>
              <a:gd name="T80" fmla="*/ 27 w 53"/>
              <a:gd name="T81" fmla="*/ 83 h 107"/>
              <a:gd name="T82" fmla="*/ 35 w 53"/>
              <a:gd name="T83" fmla="*/ 80 h 107"/>
              <a:gd name="T84" fmla="*/ 38 w 53"/>
              <a:gd name="T85" fmla="*/ 73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" h="107">
                <a:moveTo>
                  <a:pt x="20" y="97"/>
                </a:moveTo>
                <a:cubicBezTo>
                  <a:pt x="15" y="97"/>
                  <a:pt x="11" y="96"/>
                  <a:pt x="8" y="95"/>
                </a:cubicBezTo>
                <a:cubicBezTo>
                  <a:pt x="5" y="94"/>
                  <a:pt x="2" y="94"/>
                  <a:pt x="0" y="93"/>
                </a:cubicBezTo>
                <a:cubicBezTo>
                  <a:pt x="5" y="79"/>
                  <a:pt x="5" y="79"/>
                  <a:pt x="5" y="79"/>
                </a:cubicBezTo>
                <a:cubicBezTo>
                  <a:pt x="6" y="80"/>
                  <a:pt x="8" y="81"/>
                  <a:pt x="11" y="81"/>
                </a:cubicBezTo>
                <a:cubicBezTo>
                  <a:pt x="13" y="82"/>
                  <a:pt x="16" y="83"/>
                  <a:pt x="20" y="83"/>
                </a:cubicBezTo>
                <a:cubicBezTo>
                  <a:pt x="20" y="59"/>
                  <a:pt x="20" y="59"/>
                  <a:pt x="20" y="59"/>
                </a:cubicBezTo>
                <a:cubicBezTo>
                  <a:pt x="17" y="58"/>
                  <a:pt x="15" y="57"/>
                  <a:pt x="13" y="55"/>
                </a:cubicBezTo>
                <a:cubicBezTo>
                  <a:pt x="10" y="54"/>
                  <a:pt x="8" y="52"/>
                  <a:pt x="6" y="50"/>
                </a:cubicBezTo>
                <a:cubicBezTo>
                  <a:pt x="4" y="48"/>
                  <a:pt x="3" y="46"/>
                  <a:pt x="2" y="44"/>
                </a:cubicBezTo>
                <a:cubicBezTo>
                  <a:pt x="0" y="41"/>
                  <a:pt x="0" y="38"/>
                  <a:pt x="0" y="34"/>
                </a:cubicBezTo>
                <a:cubicBezTo>
                  <a:pt x="0" y="27"/>
                  <a:pt x="2" y="22"/>
                  <a:pt x="5" y="18"/>
                </a:cubicBezTo>
                <a:cubicBezTo>
                  <a:pt x="9" y="14"/>
                  <a:pt x="14" y="12"/>
                  <a:pt x="20" y="11"/>
                </a:cubicBezTo>
                <a:cubicBezTo>
                  <a:pt x="20" y="0"/>
                  <a:pt x="20" y="0"/>
                  <a:pt x="20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2" y="10"/>
                  <a:pt x="32" y="10"/>
                  <a:pt x="32" y="10"/>
                </a:cubicBezTo>
                <a:cubicBezTo>
                  <a:pt x="36" y="11"/>
                  <a:pt x="39" y="11"/>
                  <a:pt x="41" y="12"/>
                </a:cubicBezTo>
                <a:cubicBezTo>
                  <a:pt x="44" y="13"/>
                  <a:pt x="47" y="13"/>
                  <a:pt x="49" y="14"/>
                </a:cubicBezTo>
                <a:cubicBezTo>
                  <a:pt x="44" y="27"/>
                  <a:pt x="44" y="27"/>
                  <a:pt x="44" y="27"/>
                </a:cubicBezTo>
                <a:cubicBezTo>
                  <a:pt x="43" y="27"/>
                  <a:pt x="41" y="26"/>
                  <a:pt x="39" y="26"/>
                </a:cubicBezTo>
                <a:cubicBezTo>
                  <a:pt x="37" y="25"/>
                  <a:pt x="35" y="24"/>
                  <a:pt x="32" y="24"/>
                </a:cubicBezTo>
                <a:cubicBezTo>
                  <a:pt x="32" y="46"/>
                  <a:pt x="32" y="46"/>
                  <a:pt x="32" y="46"/>
                </a:cubicBezTo>
                <a:cubicBezTo>
                  <a:pt x="35" y="48"/>
                  <a:pt x="37" y="49"/>
                  <a:pt x="40" y="50"/>
                </a:cubicBezTo>
                <a:cubicBezTo>
                  <a:pt x="42" y="52"/>
                  <a:pt x="44" y="53"/>
                  <a:pt x="46" y="55"/>
                </a:cubicBezTo>
                <a:cubicBezTo>
                  <a:pt x="48" y="57"/>
                  <a:pt x="50" y="59"/>
                  <a:pt x="51" y="62"/>
                </a:cubicBezTo>
                <a:cubicBezTo>
                  <a:pt x="52" y="64"/>
                  <a:pt x="53" y="67"/>
                  <a:pt x="53" y="71"/>
                </a:cubicBezTo>
                <a:cubicBezTo>
                  <a:pt x="53" y="78"/>
                  <a:pt x="51" y="84"/>
                  <a:pt x="47" y="88"/>
                </a:cubicBezTo>
                <a:cubicBezTo>
                  <a:pt x="44" y="92"/>
                  <a:pt x="39" y="95"/>
                  <a:pt x="32" y="96"/>
                </a:cubicBezTo>
                <a:cubicBezTo>
                  <a:pt x="32" y="107"/>
                  <a:pt x="32" y="107"/>
                  <a:pt x="32" y="107"/>
                </a:cubicBezTo>
                <a:cubicBezTo>
                  <a:pt x="20" y="107"/>
                  <a:pt x="20" y="107"/>
                  <a:pt x="20" y="107"/>
                </a:cubicBezTo>
                <a:lnTo>
                  <a:pt x="20" y="97"/>
                </a:lnTo>
                <a:close/>
                <a:moveTo>
                  <a:pt x="15" y="33"/>
                </a:moveTo>
                <a:cubicBezTo>
                  <a:pt x="15" y="35"/>
                  <a:pt x="16" y="37"/>
                  <a:pt x="18" y="39"/>
                </a:cubicBezTo>
                <a:cubicBezTo>
                  <a:pt x="20" y="40"/>
                  <a:pt x="22" y="42"/>
                  <a:pt x="25" y="43"/>
                </a:cubicBezTo>
                <a:cubicBezTo>
                  <a:pt x="25" y="24"/>
                  <a:pt x="25" y="24"/>
                  <a:pt x="25" y="24"/>
                </a:cubicBezTo>
                <a:cubicBezTo>
                  <a:pt x="21" y="24"/>
                  <a:pt x="19" y="25"/>
                  <a:pt x="17" y="26"/>
                </a:cubicBezTo>
                <a:cubicBezTo>
                  <a:pt x="16" y="28"/>
                  <a:pt x="15" y="30"/>
                  <a:pt x="15" y="33"/>
                </a:cubicBezTo>
                <a:close/>
                <a:moveTo>
                  <a:pt x="38" y="73"/>
                </a:moveTo>
                <a:cubicBezTo>
                  <a:pt x="38" y="70"/>
                  <a:pt x="37" y="68"/>
                  <a:pt x="35" y="67"/>
                </a:cubicBezTo>
                <a:cubicBezTo>
                  <a:pt x="32" y="65"/>
                  <a:pt x="30" y="63"/>
                  <a:pt x="27" y="62"/>
                </a:cubicBezTo>
                <a:cubicBezTo>
                  <a:pt x="27" y="83"/>
                  <a:pt x="27" y="83"/>
                  <a:pt x="27" y="83"/>
                </a:cubicBezTo>
                <a:cubicBezTo>
                  <a:pt x="31" y="83"/>
                  <a:pt x="33" y="82"/>
                  <a:pt x="35" y="80"/>
                </a:cubicBezTo>
                <a:cubicBezTo>
                  <a:pt x="37" y="78"/>
                  <a:pt x="38" y="76"/>
                  <a:pt x="38" y="7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>
            <a:off x="1151415" y="1918749"/>
            <a:ext cx="1957388" cy="1341438"/>
          </a:xfrm>
          <a:custGeom>
            <a:avLst/>
            <a:gdLst>
              <a:gd name="T0" fmla="*/ 44 w 379"/>
              <a:gd name="T1" fmla="*/ 174 h 259"/>
              <a:gd name="T2" fmla="*/ 60 w 379"/>
              <a:gd name="T3" fmla="*/ 170 h 259"/>
              <a:gd name="T4" fmla="*/ 60 w 379"/>
              <a:gd name="T5" fmla="*/ 259 h 259"/>
              <a:gd name="T6" fmla="*/ 156 w 379"/>
              <a:gd name="T7" fmla="*/ 259 h 259"/>
              <a:gd name="T8" fmla="*/ 148 w 379"/>
              <a:gd name="T9" fmla="*/ 234 h 259"/>
              <a:gd name="T10" fmla="*/ 192 w 379"/>
              <a:gd name="T11" fmla="*/ 190 h 259"/>
              <a:gd name="T12" fmla="*/ 236 w 379"/>
              <a:gd name="T13" fmla="*/ 234 h 259"/>
              <a:gd name="T14" fmla="*/ 228 w 379"/>
              <a:gd name="T15" fmla="*/ 259 h 259"/>
              <a:gd name="T16" fmla="*/ 319 w 379"/>
              <a:gd name="T17" fmla="*/ 259 h 259"/>
              <a:gd name="T18" fmla="*/ 319 w 379"/>
              <a:gd name="T19" fmla="*/ 170 h 259"/>
              <a:gd name="T20" fmla="*/ 335 w 379"/>
              <a:gd name="T21" fmla="*/ 173 h 259"/>
              <a:gd name="T22" fmla="*/ 379 w 379"/>
              <a:gd name="T23" fmla="*/ 130 h 259"/>
              <a:gd name="T24" fmla="*/ 335 w 379"/>
              <a:gd name="T25" fmla="*/ 86 h 259"/>
              <a:gd name="T26" fmla="*/ 319 w 379"/>
              <a:gd name="T27" fmla="*/ 89 h 259"/>
              <a:gd name="T28" fmla="*/ 319 w 379"/>
              <a:gd name="T29" fmla="*/ 0 h 259"/>
              <a:gd name="T30" fmla="*/ 231 w 379"/>
              <a:gd name="T31" fmla="*/ 0 h 259"/>
              <a:gd name="T32" fmla="*/ 236 w 379"/>
              <a:gd name="T33" fmla="*/ 21 h 259"/>
              <a:gd name="T34" fmla="*/ 192 w 379"/>
              <a:gd name="T35" fmla="*/ 65 h 259"/>
              <a:gd name="T36" fmla="*/ 148 w 379"/>
              <a:gd name="T37" fmla="*/ 21 h 259"/>
              <a:gd name="T38" fmla="*/ 153 w 379"/>
              <a:gd name="T39" fmla="*/ 0 h 259"/>
              <a:gd name="T40" fmla="*/ 60 w 379"/>
              <a:gd name="T41" fmla="*/ 0 h 259"/>
              <a:gd name="T42" fmla="*/ 60 w 379"/>
              <a:gd name="T43" fmla="*/ 89 h 259"/>
              <a:gd name="T44" fmla="*/ 44 w 379"/>
              <a:gd name="T45" fmla="*/ 86 h 259"/>
              <a:gd name="T46" fmla="*/ 0 w 379"/>
              <a:gd name="T47" fmla="*/ 130 h 259"/>
              <a:gd name="T48" fmla="*/ 44 w 379"/>
              <a:gd name="T49" fmla="*/ 174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79" h="259">
                <a:moveTo>
                  <a:pt x="44" y="174"/>
                </a:moveTo>
                <a:cubicBezTo>
                  <a:pt x="50" y="173"/>
                  <a:pt x="55" y="172"/>
                  <a:pt x="60" y="170"/>
                </a:cubicBezTo>
                <a:cubicBezTo>
                  <a:pt x="60" y="259"/>
                  <a:pt x="60" y="259"/>
                  <a:pt x="60" y="259"/>
                </a:cubicBezTo>
                <a:cubicBezTo>
                  <a:pt x="156" y="259"/>
                  <a:pt x="156" y="259"/>
                  <a:pt x="156" y="259"/>
                </a:cubicBezTo>
                <a:cubicBezTo>
                  <a:pt x="151" y="252"/>
                  <a:pt x="148" y="243"/>
                  <a:pt x="148" y="234"/>
                </a:cubicBezTo>
                <a:cubicBezTo>
                  <a:pt x="148" y="209"/>
                  <a:pt x="168" y="190"/>
                  <a:pt x="192" y="190"/>
                </a:cubicBezTo>
                <a:cubicBezTo>
                  <a:pt x="216" y="190"/>
                  <a:pt x="236" y="209"/>
                  <a:pt x="236" y="234"/>
                </a:cubicBezTo>
                <a:cubicBezTo>
                  <a:pt x="236" y="243"/>
                  <a:pt x="233" y="252"/>
                  <a:pt x="228" y="259"/>
                </a:cubicBezTo>
                <a:cubicBezTo>
                  <a:pt x="319" y="259"/>
                  <a:pt x="319" y="259"/>
                  <a:pt x="319" y="259"/>
                </a:cubicBezTo>
                <a:cubicBezTo>
                  <a:pt x="319" y="170"/>
                  <a:pt x="319" y="170"/>
                  <a:pt x="319" y="170"/>
                </a:cubicBezTo>
                <a:cubicBezTo>
                  <a:pt x="324" y="172"/>
                  <a:pt x="329" y="173"/>
                  <a:pt x="335" y="173"/>
                </a:cubicBezTo>
                <a:cubicBezTo>
                  <a:pt x="359" y="173"/>
                  <a:pt x="379" y="154"/>
                  <a:pt x="379" y="130"/>
                </a:cubicBezTo>
                <a:cubicBezTo>
                  <a:pt x="379" y="105"/>
                  <a:pt x="359" y="86"/>
                  <a:pt x="335" y="86"/>
                </a:cubicBezTo>
                <a:cubicBezTo>
                  <a:pt x="329" y="86"/>
                  <a:pt x="324" y="87"/>
                  <a:pt x="319" y="89"/>
                </a:cubicBezTo>
                <a:cubicBezTo>
                  <a:pt x="319" y="0"/>
                  <a:pt x="319" y="0"/>
                  <a:pt x="319" y="0"/>
                </a:cubicBezTo>
                <a:cubicBezTo>
                  <a:pt x="231" y="0"/>
                  <a:pt x="231" y="0"/>
                  <a:pt x="231" y="0"/>
                </a:cubicBezTo>
                <a:cubicBezTo>
                  <a:pt x="234" y="6"/>
                  <a:pt x="236" y="13"/>
                  <a:pt x="236" y="21"/>
                </a:cubicBezTo>
                <a:cubicBezTo>
                  <a:pt x="236" y="45"/>
                  <a:pt x="216" y="65"/>
                  <a:pt x="192" y="65"/>
                </a:cubicBezTo>
                <a:cubicBezTo>
                  <a:pt x="168" y="65"/>
                  <a:pt x="148" y="45"/>
                  <a:pt x="148" y="21"/>
                </a:cubicBezTo>
                <a:cubicBezTo>
                  <a:pt x="148" y="13"/>
                  <a:pt x="150" y="6"/>
                  <a:pt x="153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89"/>
                  <a:pt x="60" y="89"/>
                  <a:pt x="60" y="89"/>
                </a:cubicBezTo>
                <a:cubicBezTo>
                  <a:pt x="55" y="87"/>
                  <a:pt x="50" y="86"/>
                  <a:pt x="44" y="86"/>
                </a:cubicBezTo>
                <a:cubicBezTo>
                  <a:pt x="20" y="86"/>
                  <a:pt x="0" y="105"/>
                  <a:pt x="0" y="130"/>
                </a:cubicBezTo>
                <a:cubicBezTo>
                  <a:pt x="0" y="154"/>
                  <a:pt x="20" y="174"/>
                  <a:pt x="44" y="1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926115" y="3995199"/>
            <a:ext cx="552450" cy="538162"/>
            <a:chOff x="2184401" y="3857626"/>
            <a:chExt cx="552450" cy="538162"/>
          </a:xfrm>
          <a:solidFill>
            <a:schemeClr val="accent1"/>
          </a:solidFill>
        </p:grpSpPr>
        <p:sp>
          <p:nvSpPr>
            <p:cNvPr id="10" name="Oval 22"/>
            <p:cNvSpPr>
              <a:spLocks noChangeArrowheads="1"/>
            </p:cNvSpPr>
            <p:nvPr/>
          </p:nvSpPr>
          <p:spPr bwMode="auto">
            <a:xfrm>
              <a:off x="2324101" y="3857626"/>
              <a:ext cx="268288" cy="2682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" name="Freeform 23"/>
            <p:cNvSpPr>
              <a:spLocks/>
            </p:cNvSpPr>
            <p:nvPr/>
          </p:nvSpPr>
          <p:spPr bwMode="auto">
            <a:xfrm>
              <a:off x="2525713" y="4167188"/>
              <a:ext cx="211138" cy="228600"/>
            </a:xfrm>
            <a:custGeom>
              <a:avLst/>
              <a:gdLst>
                <a:gd name="T0" fmla="*/ 31 w 41"/>
                <a:gd name="T1" fmla="*/ 9 h 44"/>
                <a:gd name="T2" fmla="*/ 5 w 41"/>
                <a:gd name="T3" fmla="*/ 0 h 44"/>
                <a:gd name="T4" fmla="*/ 0 w 41"/>
                <a:gd name="T5" fmla="*/ 44 h 44"/>
                <a:gd name="T6" fmla="*/ 40 w 41"/>
                <a:gd name="T7" fmla="*/ 44 h 44"/>
                <a:gd name="T8" fmla="*/ 31 w 41"/>
                <a:gd name="T9" fmla="*/ 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44">
                  <a:moveTo>
                    <a:pt x="31" y="9"/>
                  </a:moveTo>
                  <a:cubicBezTo>
                    <a:pt x="13" y="0"/>
                    <a:pt x="5" y="0"/>
                    <a:pt x="5" y="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28"/>
                    <a:pt x="39" y="13"/>
                    <a:pt x="3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" name="Freeform 24"/>
            <p:cNvSpPr>
              <a:spLocks/>
            </p:cNvSpPr>
            <p:nvPr/>
          </p:nvSpPr>
          <p:spPr bwMode="auto">
            <a:xfrm>
              <a:off x="2184401" y="4167188"/>
              <a:ext cx="206375" cy="228600"/>
            </a:xfrm>
            <a:custGeom>
              <a:avLst/>
              <a:gdLst>
                <a:gd name="T0" fmla="*/ 10 w 40"/>
                <a:gd name="T1" fmla="*/ 9 h 44"/>
                <a:gd name="T2" fmla="*/ 1 w 40"/>
                <a:gd name="T3" fmla="*/ 44 h 44"/>
                <a:gd name="T4" fmla="*/ 40 w 40"/>
                <a:gd name="T5" fmla="*/ 44 h 44"/>
                <a:gd name="T6" fmla="*/ 36 w 40"/>
                <a:gd name="T7" fmla="*/ 0 h 44"/>
                <a:gd name="T8" fmla="*/ 10 w 40"/>
                <a:gd name="T9" fmla="*/ 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4">
                  <a:moveTo>
                    <a:pt x="10" y="9"/>
                  </a:moveTo>
                  <a:cubicBezTo>
                    <a:pt x="2" y="13"/>
                    <a:pt x="0" y="28"/>
                    <a:pt x="1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27" y="0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3" name="Freeform 25"/>
            <p:cNvSpPr>
              <a:spLocks/>
            </p:cNvSpPr>
            <p:nvPr/>
          </p:nvSpPr>
          <p:spPr bwMode="auto">
            <a:xfrm>
              <a:off x="2457451" y="4173538"/>
              <a:ext cx="47625" cy="87313"/>
            </a:xfrm>
            <a:custGeom>
              <a:avLst/>
              <a:gdLst>
                <a:gd name="T0" fmla="*/ 30 w 30"/>
                <a:gd name="T1" fmla="*/ 0 h 55"/>
                <a:gd name="T2" fmla="*/ 0 w 30"/>
                <a:gd name="T3" fmla="*/ 26 h 55"/>
                <a:gd name="T4" fmla="*/ 30 w 30"/>
                <a:gd name="T5" fmla="*/ 55 h 55"/>
                <a:gd name="T6" fmla="*/ 30 w 30"/>
                <a:gd name="T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55">
                  <a:moveTo>
                    <a:pt x="30" y="0"/>
                  </a:moveTo>
                  <a:lnTo>
                    <a:pt x="0" y="26"/>
                  </a:lnTo>
                  <a:lnTo>
                    <a:pt x="30" y="55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auto">
            <a:xfrm>
              <a:off x="2416176" y="4173538"/>
              <a:ext cx="41275" cy="87313"/>
            </a:xfrm>
            <a:custGeom>
              <a:avLst/>
              <a:gdLst>
                <a:gd name="T0" fmla="*/ 0 w 26"/>
                <a:gd name="T1" fmla="*/ 55 h 55"/>
                <a:gd name="T2" fmla="*/ 26 w 26"/>
                <a:gd name="T3" fmla="*/ 26 h 55"/>
                <a:gd name="T4" fmla="*/ 0 w 26"/>
                <a:gd name="T5" fmla="*/ 0 h 55"/>
                <a:gd name="T6" fmla="*/ 0 w 26"/>
                <a:gd name="T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55">
                  <a:moveTo>
                    <a:pt x="0" y="55"/>
                  </a:moveTo>
                  <a:lnTo>
                    <a:pt x="26" y="26"/>
                  </a:lnTo>
                  <a:lnTo>
                    <a:pt x="0" y="0"/>
                  </a:lnTo>
                  <a:lnTo>
                    <a:pt x="0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15" name="Freeform 9"/>
          <p:cNvSpPr>
            <a:spLocks/>
          </p:cNvSpPr>
          <p:nvPr/>
        </p:nvSpPr>
        <p:spPr bwMode="auto">
          <a:xfrm>
            <a:off x="4079029" y="1635380"/>
            <a:ext cx="1336675" cy="1968500"/>
          </a:xfrm>
          <a:custGeom>
            <a:avLst/>
            <a:gdLst>
              <a:gd name="T0" fmla="*/ 173 w 259"/>
              <a:gd name="T1" fmla="*/ 336 h 380"/>
              <a:gd name="T2" fmla="*/ 170 w 259"/>
              <a:gd name="T3" fmla="*/ 319 h 380"/>
              <a:gd name="T4" fmla="*/ 259 w 259"/>
              <a:gd name="T5" fmla="*/ 319 h 380"/>
              <a:gd name="T6" fmla="*/ 259 w 259"/>
              <a:gd name="T7" fmla="*/ 223 h 380"/>
              <a:gd name="T8" fmla="*/ 233 w 259"/>
              <a:gd name="T9" fmla="*/ 232 h 380"/>
              <a:gd name="T10" fmla="*/ 189 w 259"/>
              <a:gd name="T11" fmla="*/ 188 h 380"/>
              <a:gd name="T12" fmla="*/ 233 w 259"/>
              <a:gd name="T13" fmla="*/ 144 h 380"/>
              <a:gd name="T14" fmla="*/ 259 w 259"/>
              <a:gd name="T15" fmla="*/ 152 h 380"/>
              <a:gd name="T16" fmla="*/ 259 w 259"/>
              <a:gd name="T17" fmla="*/ 61 h 380"/>
              <a:gd name="T18" fmla="*/ 170 w 259"/>
              <a:gd name="T19" fmla="*/ 61 h 380"/>
              <a:gd name="T20" fmla="*/ 173 w 259"/>
              <a:gd name="T21" fmla="*/ 44 h 380"/>
              <a:gd name="T22" fmla="*/ 129 w 259"/>
              <a:gd name="T23" fmla="*/ 1 h 380"/>
              <a:gd name="T24" fmla="*/ 85 w 259"/>
              <a:gd name="T25" fmla="*/ 44 h 380"/>
              <a:gd name="T26" fmla="*/ 88 w 259"/>
              <a:gd name="T27" fmla="*/ 61 h 380"/>
              <a:gd name="T28" fmla="*/ 0 w 259"/>
              <a:gd name="T29" fmla="*/ 61 h 380"/>
              <a:gd name="T30" fmla="*/ 0 w 259"/>
              <a:gd name="T31" fmla="*/ 149 h 380"/>
              <a:gd name="T32" fmla="*/ 20 w 259"/>
              <a:gd name="T33" fmla="*/ 144 h 380"/>
              <a:gd name="T34" fmla="*/ 64 w 259"/>
              <a:gd name="T35" fmla="*/ 188 h 380"/>
              <a:gd name="T36" fmla="*/ 20 w 259"/>
              <a:gd name="T37" fmla="*/ 232 h 380"/>
              <a:gd name="T38" fmla="*/ 0 w 259"/>
              <a:gd name="T39" fmla="*/ 226 h 380"/>
              <a:gd name="T40" fmla="*/ 0 w 259"/>
              <a:gd name="T41" fmla="*/ 319 h 380"/>
              <a:gd name="T42" fmla="*/ 88 w 259"/>
              <a:gd name="T43" fmla="*/ 319 h 380"/>
              <a:gd name="T44" fmla="*/ 85 w 259"/>
              <a:gd name="T45" fmla="*/ 336 h 380"/>
              <a:gd name="T46" fmla="*/ 129 w 259"/>
              <a:gd name="T47" fmla="*/ 380 h 380"/>
              <a:gd name="T48" fmla="*/ 173 w 259"/>
              <a:gd name="T49" fmla="*/ 336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59" h="380">
                <a:moveTo>
                  <a:pt x="173" y="336"/>
                </a:moveTo>
                <a:cubicBezTo>
                  <a:pt x="173" y="330"/>
                  <a:pt x="172" y="324"/>
                  <a:pt x="170" y="319"/>
                </a:cubicBezTo>
                <a:cubicBezTo>
                  <a:pt x="259" y="319"/>
                  <a:pt x="259" y="319"/>
                  <a:pt x="259" y="319"/>
                </a:cubicBezTo>
                <a:cubicBezTo>
                  <a:pt x="259" y="223"/>
                  <a:pt x="259" y="223"/>
                  <a:pt x="259" y="223"/>
                </a:cubicBezTo>
                <a:cubicBezTo>
                  <a:pt x="251" y="229"/>
                  <a:pt x="243" y="232"/>
                  <a:pt x="233" y="232"/>
                </a:cubicBezTo>
                <a:cubicBezTo>
                  <a:pt x="209" y="232"/>
                  <a:pt x="189" y="212"/>
                  <a:pt x="189" y="188"/>
                </a:cubicBezTo>
                <a:cubicBezTo>
                  <a:pt x="189" y="163"/>
                  <a:pt x="209" y="144"/>
                  <a:pt x="233" y="144"/>
                </a:cubicBezTo>
                <a:cubicBezTo>
                  <a:pt x="243" y="144"/>
                  <a:pt x="251" y="147"/>
                  <a:pt x="259" y="152"/>
                </a:cubicBezTo>
                <a:cubicBezTo>
                  <a:pt x="259" y="61"/>
                  <a:pt x="259" y="61"/>
                  <a:pt x="259" y="61"/>
                </a:cubicBezTo>
                <a:cubicBezTo>
                  <a:pt x="170" y="61"/>
                  <a:pt x="170" y="61"/>
                  <a:pt x="170" y="61"/>
                </a:cubicBezTo>
                <a:cubicBezTo>
                  <a:pt x="172" y="56"/>
                  <a:pt x="173" y="50"/>
                  <a:pt x="173" y="44"/>
                </a:cubicBezTo>
                <a:cubicBezTo>
                  <a:pt x="173" y="20"/>
                  <a:pt x="153" y="1"/>
                  <a:pt x="129" y="1"/>
                </a:cubicBezTo>
                <a:cubicBezTo>
                  <a:pt x="105" y="0"/>
                  <a:pt x="85" y="20"/>
                  <a:pt x="85" y="44"/>
                </a:cubicBezTo>
                <a:cubicBezTo>
                  <a:pt x="85" y="50"/>
                  <a:pt x="86" y="56"/>
                  <a:pt x="8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149"/>
                  <a:pt x="0" y="149"/>
                  <a:pt x="0" y="149"/>
                </a:cubicBezTo>
                <a:cubicBezTo>
                  <a:pt x="6" y="146"/>
                  <a:pt x="13" y="144"/>
                  <a:pt x="20" y="144"/>
                </a:cubicBezTo>
                <a:cubicBezTo>
                  <a:pt x="45" y="144"/>
                  <a:pt x="64" y="163"/>
                  <a:pt x="64" y="188"/>
                </a:cubicBezTo>
                <a:cubicBezTo>
                  <a:pt x="64" y="212"/>
                  <a:pt x="45" y="232"/>
                  <a:pt x="20" y="232"/>
                </a:cubicBezTo>
                <a:cubicBezTo>
                  <a:pt x="13" y="232"/>
                  <a:pt x="6" y="230"/>
                  <a:pt x="0" y="226"/>
                </a:cubicBezTo>
                <a:cubicBezTo>
                  <a:pt x="0" y="319"/>
                  <a:pt x="0" y="319"/>
                  <a:pt x="0" y="319"/>
                </a:cubicBezTo>
                <a:cubicBezTo>
                  <a:pt x="88" y="319"/>
                  <a:pt x="88" y="319"/>
                  <a:pt x="88" y="319"/>
                </a:cubicBezTo>
                <a:cubicBezTo>
                  <a:pt x="86" y="324"/>
                  <a:pt x="85" y="330"/>
                  <a:pt x="85" y="336"/>
                </a:cubicBezTo>
                <a:cubicBezTo>
                  <a:pt x="85" y="360"/>
                  <a:pt x="105" y="380"/>
                  <a:pt x="129" y="380"/>
                </a:cubicBezTo>
                <a:cubicBezTo>
                  <a:pt x="153" y="380"/>
                  <a:pt x="173" y="360"/>
                  <a:pt x="173" y="3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413992" y="4089655"/>
            <a:ext cx="506412" cy="382588"/>
            <a:chOff x="4425951" y="4006851"/>
            <a:chExt cx="506412" cy="382588"/>
          </a:xfrm>
          <a:solidFill>
            <a:schemeClr val="accent2"/>
          </a:solidFill>
        </p:grpSpPr>
        <p:sp>
          <p:nvSpPr>
            <p:cNvPr id="17" name="Freeform 27"/>
            <p:cNvSpPr>
              <a:spLocks/>
            </p:cNvSpPr>
            <p:nvPr/>
          </p:nvSpPr>
          <p:spPr bwMode="auto">
            <a:xfrm>
              <a:off x="4425951" y="4260851"/>
              <a:ext cx="128588" cy="128588"/>
            </a:xfrm>
            <a:custGeom>
              <a:avLst/>
              <a:gdLst>
                <a:gd name="T0" fmla="*/ 25 w 25"/>
                <a:gd name="T1" fmla="*/ 2 h 25"/>
                <a:gd name="T2" fmla="*/ 23 w 25"/>
                <a:gd name="T3" fmla="*/ 0 h 25"/>
                <a:gd name="T4" fmla="*/ 3 w 25"/>
                <a:gd name="T5" fmla="*/ 0 h 25"/>
                <a:gd name="T6" fmla="*/ 0 w 25"/>
                <a:gd name="T7" fmla="*/ 2 h 25"/>
                <a:gd name="T8" fmla="*/ 0 w 25"/>
                <a:gd name="T9" fmla="*/ 22 h 25"/>
                <a:gd name="T10" fmla="*/ 3 w 25"/>
                <a:gd name="T11" fmla="*/ 25 h 25"/>
                <a:gd name="T12" fmla="*/ 23 w 25"/>
                <a:gd name="T13" fmla="*/ 25 h 25"/>
                <a:gd name="T14" fmla="*/ 25 w 25"/>
                <a:gd name="T15" fmla="*/ 22 h 25"/>
                <a:gd name="T16" fmla="*/ 25 w 25"/>
                <a:gd name="T17" fmla="*/ 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5">
                  <a:moveTo>
                    <a:pt x="25" y="2"/>
                  </a:moveTo>
                  <a:cubicBezTo>
                    <a:pt x="25" y="1"/>
                    <a:pt x="24" y="0"/>
                    <a:pt x="2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1" y="25"/>
                    <a:pt x="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4" y="25"/>
                    <a:pt x="25" y="23"/>
                    <a:pt x="25" y="22"/>
                  </a:cubicBezTo>
                  <a:lnTo>
                    <a:pt x="25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8" name="Freeform 28"/>
            <p:cNvSpPr>
              <a:spLocks/>
            </p:cNvSpPr>
            <p:nvPr/>
          </p:nvSpPr>
          <p:spPr bwMode="auto">
            <a:xfrm>
              <a:off x="4616451" y="4141788"/>
              <a:ext cx="125413" cy="247650"/>
            </a:xfrm>
            <a:custGeom>
              <a:avLst/>
              <a:gdLst>
                <a:gd name="T0" fmla="*/ 24 w 24"/>
                <a:gd name="T1" fmla="*/ 3 h 48"/>
                <a:gd name="T2" fmla="*/ 22 w 24"/>
                <a:gd name="T3" fmla="*/ 0 h 48"/>
                <a:gd name="T4" fmla="*/ 2 w 24"/>
                <a:gd name="T5" fmla="*/ 0 h 48"/>
                <a:gd name="T6" fmla="*/ 0 w 24"/>
                <a:gd name="T7" fmla="*/ 3 h 48"/>
                <a:gd name="T8" fmla="*/ 0 w 24"/>
                <a:gd name="T9" fmla="*/ 45 h 48"/>
                <a:gd name="T10" fmla="*/ 2 w 24"/>
                <a:gd name="T11" fmla="*/ 48 h 48"/>
                <a:gd name="T12" fmla="*/ 22 w 24"/>
                <a:gd name="T13" fmla="*/ 48 h 48"/>
                <a:gd name="T14" fmla="*/ 24 w 24"/>
                <a:gd name="T15" fmla="*/ 45 h 48"/>
                <a:gd name="T16" fmla="*/ 24 w 24"/>
                <a:gd name="T17" fmla="*/ 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48">
                  <a:moveTo>
                    <a:pt x="24" y="3"/>
                  </a:moveTo>
                  <a:cubicBezTo>
                    <a:pt x="24" y="1"/>
                    <a:pt x="23" y="0"/>
                    <a:pt x="2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7"/>
                    <a:pt x="1" y="48"/>
                    <a:pt x="2" y="48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3" y="48"/>
                    <a:pt x="24" y="47"/>
                    <a:pt x="24" y="45"/>
                  </a:cubicBezTo>
                  <a:lnTo>
                    <a:pt x="24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9" name="Freeform 29"/>
            <p:cNvSpPr>
              <a:spLocks/>
            </p:cNvSpPr>
            <p:nvPr/>
          </p:nvSpPr>
          <p:spPr bwMode="auto">
            <a:xfrm>
              <a:off x="4808538" y="4006851"/>
              <a:ext cx="123825" cy="382588"/>
            </a:xfrm>
            <a:custGeom>
              <a:avLst/>
              <a:gdLst>
                <a:gd name="T0" fmla="*/ 24 w 24"/>
                <a:gd name="T1" fmla="*/ 3 h 74"/>
                <a:gd name="T2" fmla="*/ 21 w 24"/>
                <a:gd name="T3" fmla="*/ 0 h 74"/>
                <a:gd name="T4" fmla="*/ 1 w 24"/>
                <a:gd name="T5" fmla="*/ 0 h 74"/>
                <a:gd name="T6" fmla="*/ 0 w 24"/>
                <a:gd name="T7" fmla="*/ 3 h 74"/>
                <a:gd name="T8" fmla="*/ 0 w 24"/>
                <a:gd name="T9" fmla="*/ 71 h 74"/>
                <a:gd name="T10" fmla="*/ 1 w 24"/>
                <a:gd name="T11" fmla="*/ 74 h 74"/>
                <a:gd name="T12" fmla="*/ 21 w 24"/>
                <a:gd name="T13" fmla="*/ 74 h 74"/>
                <a:gd name="T14" fmla="*/ 24 w 24"/>
                <a:gd name="T15" fmla="*/ 71 h 74"/>
                <a:gd name="T16" fmla="*/ 24 w 24"/>
                <a:gd name="T17" fmla="*/ 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74">
                  <a:moveTo>
                    <a:pt x="24" y="3"/>
                  </a:moveTo>
                  <a:cubicBezTo>
                    <a:pt x="24" y="2"/>
                    <a:pt x="23" y="0"/>
                    <a:pt x="2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4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3" y="74"/>
                    <a:pt x="24" y="72"/>
                    <a:pt x="24" y="71"/>
                  </a:cubicBezTo>
                  <a:lnTo>
                    <a:pt x="24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20" name="Freeform 13"/>
          <p:cNvSpPr>
            <a:spLocks/>
          </p:cNvSpPr>
          <p:nvPr/>
        </p:nvSpPr>
        <p:spPr bwMode="auto">
          <a:xfrm>
            <a:off x="6385930" y="1889380"/>
            <a:ext cx="1957388" cy="1336675"/>
          </a:xfrm>
          <a:custGeom>
            <a:avLst/>
            <a:gdLst>
              <a:gd name="T0" fmla="*/ 44 w 379"/>
              <a:gd name="T1" fmla="*/ 173 h 258"/>
              <a:gd name="T2" fmla="*/ 60 w 379"/>
              <a:gd name="T3" fmla="*/ 170 h 258"/>
              <a:gd name="T4" fmla="*/ 60 w 379"/>
              <a:gd name="T5" fmla="*/ 258 h 258"/>
              <a:gd name="T6" fmla="*/ 156 w 379"/>
              <a:gd name="T7" fmla="*/ 258 h 258"/>
              <a:gd name="T8" fmla="*/ 148 w 379"/>
              <a:gd name="T9" fmla="*/ 233 h 258"/>
              <a:gd name="T10" fmla="*/ 192 w 379"/>
              <a:gd name="T11" fmla="*/ 189 h 258"/>
              <a:gd name="T12" fmla="*/ 236 w 379"/>
              <a:gd name="T13" fmla="*/ 233 h 258"/>
              <a:gd name="T14" fmla="*/ 227 w 379"/>
              <a:gd name="T15" fmla="*/ 258 h 258"/>
              <a:gd name="T16" fmla="*/ 319 w 379"/>
              <a:gd name="T17" fmla="*/ 258 h 258"/>
              <a:gd name="T18" fmla="*/ 319 w 379"/>
              <a:gd name="T19" fmla="*/ 170 h 258"/>
              <a:gd name="T20" fmla="*/ 335 w 379"/>
              <a:gd name="T21" fmla="*/ 173 h 258"/>
              <a:gd name="T22" fmla="*/ 379 w 379"/>
              <a:gd name="T23" fmla="*/ 129 h 258"/>
              <a:gd name="T24" fmla="*/ 335 w 379"/>
              <a:gd name="T25" fmla="*/ 85 h 258"/>
              <a:gd name="T26" fmla="*/ 319 w 379"/>
              <a:gd name="T27" fmla="*/ 88 h 258"/>
              <a:gd name="T28" fmla="*/ 319 w 379"/>
              <a:gd name="T29" fmla="*/ 0 h 258"/>
              <a:gd name="T30" fmla="*/ 230 w 379"/>
              <a:gd name="T31" fmla="*/ 0 h 258"/>
              <a:gd name="T32" fmla="*/ 236 w 379"/>
              <a:gd name="T33" fmla="*/ 20 h 258"/>
              <a:gd name="T34" fmla="*/ 192 w 379"/>
              <a:gd name="T35" fmla="*/ 64 h 258"/>
              <a:gd name="T36" fmla="*/ 148 w 379"/>
              <a:gd name="T37" fmla="*/ 20 h 258"/>
              <a:gd name="T38" fmla="*/ 153 w 379"/>
              <a:gd name="T39" fmla="*/ 0 h 258"/>
              <a:gd name="T40" fmla="*/ 60 w 379"/>
              <a:gd name="T41" fmla="*/ 0 h 258"/>
              <a:gd name="T42" fmla="*/ 60 w 379"/>
              <a:gd name="T43" fmla="*/ 88 h 258"/>
              <a:gd name="T44" fmla="*/ 44 w 379"/>
              <a:gd name="T45" fmla="*/ 85 h 258"/>
              <a:gd name="T46" fmla="*/ 0 w 379"/>
              <a:gd name="T47" fmla="*/ 129 h 258"/>
              <a:gd name="T48" fmla="*/ 44 w 379"/>
              <a:gd name="T49" fmla="*/ 173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79" h="258">
                <a:moveTo>
                  <a:pt x="44" y="173"/>
                </a:moveTo>
                <a:cubicBezTo>
                  <a:pt x="49" y="173"/>
                  <a:pt x="55" y="172"/>
                  <a:pt x="60" y="170"/>
                </a:cubicBezTo>
                <a:cubicBezTo>
                  <a:pt x="60" y="258"/>
                  <a:pt x="60" y="258"/>
                  <a:pt x="60" y="258"/>
                </a:cubicBezTo>
                <a:cubicBezTo>
                  <a:pt x="156" y="258"/>
                  <a:pt x="156" y="258"/>
                  <a:pt x="156" y="258"/>
                </a:cubicBezTo>
                <a:cubicBezTo>
                  <a:pt x="151" y="251"/>
                  <a:pt x="148" y="242"/>
                  <a:pt x="148" y="233"/>
                </a:cubicBezTo>
                <a:cubicBezTo>
                  <a:pt x="148" y="209"/>
                  <a:pt x="167" y="189"/>
                  <a:pt x="192" y="189"/>
                </a:cubicBezTo>
                <a:cubicBezTo>
                  <a:pt x="216" y="189"/>
                  <a:pt x="236" y="209"/>
                  <a:pt x="236" y="233"/>
                </a:cubicBezTo>
                <a:cubicBezTo>
                  <a:pt x="236" y="242"/>
                  <a:pt x="232" y="251"/>
                  <a:pt x="227" y="258"/>
                </a:cubicBezTo>
                <a:cubicBezTo>
                  <a:pt x="319" y="258"/>
                  <a:pt x="319" y="258"/>
                  <a:pt x="319" y="258"/>
                </a:cubicBezTo>
                <a:cubicBezTo>
                  <a:pt x="319" y="170"/>
                  <a:pt x="319" y="170"/>
                  <a:pt x="319" y="170"/>
                </a:cubicBezTo>
                <a:cubicBezTo>
                  <a:pt x="324" y="172"/>
                  <a:pt x="329" y="173"/>
                  <a:pt x="335" y="173"/>
                </a:cubicBezTo>
                <a:cubicBezTo>
                  <a:pt x="359" y="173"/>
                  <a:pt x="379" y="153"/>
                  <a:pt x="379" y="129"/>
                </a:cubicBezTo>
                <a:cubicBezTo>
                  <a:pt x="379" y="105"/>
                  <a:pt x="359" y="85"/>
                  <a:pt x="335" y="85"/>
                </a:cubicBezTo>
                <a:cubicBezTo>
                  <a:pt x="329" y="85"/>
                  <a:pt x="324" y="86"/>
                  <a:pt x="319" y="88"/>
                </a:cubicBezTo>
                <a:cubicBezTo>
                  <a:pt x="319" y="0"/>
                  <a:pt x="319" y="0"/>
                  <a:pt x="319" y="0"/>
                </a:cubicBezTo>
                <a:cubicBezTo>
                  <a:pt x="230" y="0"/>
                  <a:pt x="230" y="0"/>
                  <a:pt x="230" y="0"/>
                </a:cubicBezTo>
                <a:cubicBezTo>
                  <a:pt x="234" y="6"/>
                  <a:pt x="236" y="13"/>
                  <a:pt x="236" y="20"/>
                </a:cubicBezTo>
                <a:cubicBezTo>
                  <a:pt x="236" y="45"/>
                  <a:pt x="216" y="64"/>
                  <a:pt x="192" y="64"/>
                </a:cubicBezTo>
                <a:cubicBezTo>
                  <a:pt x="167" y="64"/>
                  <a:pt x="148" y="45"/>
                  <a:pt x="148" y="20"/>
                </a:cubicBezTo>
                <a:cubicBezTo>
                  <a:pt x="148" y="13"/>
                  <a:pt x="150" y="6"/>
                  <a:pt x="153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88"/>
                  <a:pt x="60" y="88"/>
                  <a:pt x="60" y="88"/>
                </a:cubicBezTo>
                <a:cubicBezTo>
                  <a:pt x="55" y="86"/>
                  <a:pt x="49" y="85"/>
                  <a:pt x="44" y="85"/>
                </a:cubicBezTo>
                <a:cubicBezTo>
                  <a:pt x="19" y="85"/>
                  <a:pt x="0" y="105"/>
                  <a:pt x="0" y="129"/>
                </a:cubicBezTo>
                <a:cubicBezTo>
                  <a:pt x="0" y="153"/>
                  <a:pt x="19" y="173"/>
                  <a:pt x="44" y="17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Freeform 30"/>
          <p:cNvSpPr>
            <a:spLocks/>
          </p:cNvSpPr>
          <p:nvPr/>
        </p:nvSpPr>
        <p:spPr bwMode="auto">
          <a:xfrm>
            <a:off x="7135230" y="3949955"/>
            <a:ext cx="552450" cy="554038"/>
          </a:xfrm>
          <a:custGeom>
            <a:avLst/>
            <a:gdLst>
              <a:gd name="T0" fmla="*/ 75 w 107"/>
              <a:gd name="T1" fmla="*/ 14 h 107"/>
              <a:gd name="T2" fmla="*/ 72 w 107"/>
              <a:gd name="T3" fmla="*/ 18 h 107"/>
              <a:gd name="T4" fmla="*/ 54 w 107"/>
              <a:gd name="T5" fmla="*/ 0 h 107"/>
              <a:gd name="T6" fmla="*/ 34 w 107"/>
              <a:gd name="T7" fmla="*/ 20 h 107"/>
              <a:gd name="T8" fmla="*/ 41 w 107"/>
              <a:gd name="T9" fmla="*/ 23 h 107"/>
              <a:gd name="T10" fmla="*/ 41 w 107"/>
              <a:gd name="T11" fmla="*/ 41 h 107"/>
              <a:gd name="T12" fmla="*/ 23 w 107"/>
              <a:gd name="T13" fmla="*/ 41 h 107"/>
              <a:gd name="T14" fmla="*/ 19 w 107"/>
              <a:gd name="T15" fmla="*/ 34 h 107"/>
              <a:gd name="T16" fmla="*/ 0 w 107"/>
              <a:gd name="T17" fmla="*/ 53 h 107"/>
              <a:gd name="T18" fmla="*/ 18 w 107"/>
              <a:gd name="T19" fmla="*/ 72 h 107"/>
              <a:gd name="T20" fmla="*/ 14 w 107"/>
              <a:gd name="T21" fmla="*/ 75 h 107"/>
              <a:gd name="T22" fmla="*/ 14 w 107"/>
              <a:gd name="T23" fmla="*/ 93 h 107"/>
              <a:gd name="T24" fmla="*/ 33 w 107"/>
              <a:gd name="T25" fmla="*/ 93 h 107"/>
              <a:gd name="T26" fmla="*/ 35 w 107"/>
              <a:gd name="T27" fmla="*/ 89 h 107"/>
              <a:gd name="T28" fmla="*/ 54 w 107"/>
              <a:gd name="T29" fmla="*/ 107 h 107"/>
              <a:gd name="T30" fmla="*/ 72 w 107"/>
              <a:gd name="T31" fmla="*/ 89 h 107"/>
              <a:gd name="T32" fmla="*/ 67 w 107"/>
              <a:gd name="T33" fmla="*/ 86 h 107"/>
              <a:gd name="T34" fmla="*/ 67 w 107"/>
              <a:gd name="T35" fmla="*/ 67 h 107"/>
              <a:gd name="T36" fmla="*/ 85 w 107"/>
              <a:gd name="T37" fmla="*/ 67 h 107"/>
              <a:gd name="T38" fmla="*/ 88 w 107"/>
              <a:gd name="T39" fmla="*/ 73 h 107"/>
              <a:gd name="T40" fmla="*/ 107 w 107"/>
              <a:gd name="T41" fmla="*/ 53 h 107"/>
              <a:gd name="T42" fmla="*/ 89 w 107"/>
              <a:gd name="T43" fmla="*/ 35 h 107"/>
              <a:gd name="T44" fmla="*/ 93 w 107"/>
              <a:gd name="T45" fmla="*/ 32 h 107"/>
              <a:gd name="T46" fmla="*/ 93 w 107"/>
              <a:gd name="T47" fmla="*/ 14 h 107"/>
              <a:gd name="T48" fmla="*/ 75 w 107"/>
              <a:gd name="T49" fmla="*/ 14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07">
                <a:moveTo>
                  <a:pt x="75" y="14"/>
                </a:moveTo>
                <a:cubicBezTo>
                  <a:pt x="74" y="15"/>
                  <a:pt x="73" y="17"/>
                  <a:pt x="72" y="18"/>
                </a:cubicBezTo>
                <a:cubicBezTo>
                  <a:pt x="54" y="0"/>
                  <a:pt x="54" y="0"/>
                  <a:pt x="54" y="0"/>
                </a:cubicBezTo>
                <a:cubicBezTo>
                  <a:pt x="34" y="20"/>
                  <a:pt x="34" y="20"/>
                  <a:pt x="34" y="20"/>
                </a:cubicBezTo>
                <a:cubicBezTo>
                  <a:pt x="36" y="20"/>
                  <a:pt x="39" y="21"/>
                  <a:pt x="41" y="23"/>
                </a:cubicBezTo>
                <a:cubicBezTo>
                  <a:pt x="46" y="28"/>
                  <a:pt x="46" y="36"/>
                  <a:pt x="41" y="41"/>
                </a:cubicBezTo>
                <a:cubicBezTo>
                  <a:pt x="36" y="46"/>
                  <a:pt x="28" y="46"/>
                  <a:pt x="23" y="41"/>
                </a:cubicBezTo>
                <a:cubicBezTo>
                  <a:pt x="21" y="39"/>
                  <a:pt x="19" y="37"/>
                  <a:pt x="19" y="34"/>
                </a:cubicBezTo>
                <a:cubicBezTo>
                  <a:pt x="0" y="53"/>
                  <a:pt x="0" y="53"/>
                  <a:pt x="0" y="53"/>
                </a:cubicBezTo>
                <a:cubicBezTo>
                  <a:pt x="18" y="72"/>
                  <a:pt x="18" y="72"/>
                  <a:pt x="18" y="72"/>
                </a:cubicBezTo>
                <a:cubicBezTo>
                  <a:pt x="17" y="72"/>
                  <a:pt x="16" y="73"/>
                  <a:pt x="14" y="75"/>
                </a:cubicBezTo>
                <a:cubicBezTo>
                  <a:pt x="9" y="80"/>
                  <a:pt x="9" y="88"/>
                  <a:pt x="14" y="93"/>
                </a:cubicBezTo>
                <a:cubicBezTo>
                  <a:pt x="19" y="98"/>
                  <a:pt x="28" y="98"/>
                  <a:pt x="33" y="93"/>
                </a:cubicBezTo>
                <a:cubicBezTo>
                  <a:pt x="34" y="92"/>
                  <a:pt x="35" y="90"/>
                  <a:pt x="35" y="89"/>
                </a:cubicBezTo>
                <a:cubicBezTo>
                  <a:pt x="54" y="107"/>
                  <a:pt x="54" y="107"/>
                  <a:pt x="54" y="107"/>
                </a:cubicBezTo>
                <a:cubicBezTo>
                  <a:pt x="72" y="89"/>
                  <a:pt x="72" y="89"/>
                  <a:pt x="72" y="89"/>
                </a:cubicBezTo>
                <a:cubicBezTo>
                  <a:pt x="70" y="88"/>
                  <a:pt x="68" y="87"/>
                  <a:pt x="67" y="86"/>
                </a:cubicBezTo>
                <a:cubicBezTo>
                  <a:pt x="62" y="81"/>
                  <a:pt x="62" y="72"/>
                  <a:pt x="67" y="67"/>
                </a:cubicBezTo>
                <a:cubicBezTo>
                  <a:pt x="72" y="62"/>
                  <a:pt x="80" y="62"/>
                  <a:pt x="85" y="67"/>
                </a:cubicBezTo>
                <a:cubicBezTo>
                  <a:pt x="86" y="69"/>
                  <a:pt x="87" y="71"/>
                  <a:pt x="88" y="73"/>
                </a:cubicBezTo>
                <a:cubicBezTo>
                  <a:pt x="107" y="53"/>
                  <a:pt x="107" y="53"/>
                  <a:pt x="107" y="53"/>
                </a:cubicBezTo>
                <a:cubicBezTo>
                  <a:pt x="89" y="35"/>
                  <a:pt x="89" y="35"/>
                  <a:pt x="89" y="35"/>
                </a:cubicBezTo>
                <a:cubicBezTo>
                  <a:pt x="90" y="34"/>
                  <a:pt x="92" y="34"/>
                  <a:pt x="93" y="32"/>
                </a:cubicBezTo>
                <a:cubicBezTo>
                  <a:pt x="98" y="27"/>
                  <a:pt x="98" y="19"/>
                  <a:pt x="93" y="14"/>
                </a:cubicBezTo>
                <a:cubicBezTo>
                  <a:pt x="88" y="9"/>
                  <a:pt x="80" y="9"/>
                  <a:pt x="75" y="1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926115" y="2367534"/>
            <a:ext cx="483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01</a:t>
            </a:r>
            <a:endParaRPr lang="zh-CN" altLang="en-US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542580" y="2367534"/>
            <a:ext cx="483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02</a:t>
            </a:r>
            <a:endParaRPr lang="zh-CN" altLang="en-US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35230" y="2367534"/>
            <a:ext cx="483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03</a:t>
            </a:r>
            <a:endParaRPr lang="zh-CN" altLang="en-US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777095" y="2362454"/>
            <a:ext cx="483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04</a:t>
            </a:r>
            <a:endParaRPr lang="zh-CN" altLang="en-US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" name="原创设计师QQ：598969553           _26"/>
          <p:cNvSpPr/>
          <p:nvPr/>
        </p:nvSpPr>
        <p:spPr>
          <a:xfrm>
            <a:off x="1000066" y="4998499"/>
            <a:ext cx="244582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原创设计师QQ：598969553           _26"/>
          <p:cNvSpPr/>
          <p:nvPr/>
        </p:nvSpPr>
        <p:spPr>
          <a:xfrm>
            <a:off x="3524455" y="4998499"/>
            <a:ext cx="244582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原创设计师QQ：598969553           _26"/>
          <p:cNvSpPr/>
          <p:nvPr/>
        </p:nvSpPr>
        <p:spPr>
          <a:xfrm>
            <a:off x="6153856" y="4998499"/>
            <a:ext cx="244582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原创设计师QQ：598969553           _26"/>
          <p:cNvSpPr/>
          <p:nvPr/>
        </p:nvSpPr>
        <p:spPr>
          <a:xfrm>
            <a:off x="8759765" y="4998499"/>
            <a:ext cx="244582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0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86121"/>
      </p:ext>
    </p:extLst>
  </p:cSld>
  <p:clrMapOvr>
    <a:masterClrMapping/>
  </p:clrMapOvr>
  <p:transition spd="slow" advClick="0" advTm="4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5" grpId="0" animBg="1"/>
      <p:bldP spid="20" grpId="0" animBg="1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同心圆 111"/>
          <p:cNvSpPr/>
          <p:nvPr/>
        </p:nvSpPr>
        <p:spPr>
          <a:xfrm>
            <a:off x="5114323" y="4439685"/>
            <a:ext cx="2099760" cy="2099760"/>
          </a:xfrm>
          <a:prstGeom prst="donu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5607766" y="4933128"/>
            <a:ext cx="1112873" cy="1112873"/>
          </a:xfrm>
          <a:prstGeom prst="ellipse">
            <a:avLst/>
          </a:pr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同心圆 109"/>
          <p:cNvSpPr/>
          <p:nvPr/>
        </p:nvSpPr>
        <p:spPr>
          <a:xfrm>
            <a:off x="5344800" y="3275478"/>
            <a:ext cx="1638806" cy="1638806"/>
          </a:xfrm>
          <a:prstGeom prst="donu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5729919" y="3660597"/>
            <a:ext cx="868568" cy="868568"/>
          </a:xfrm>
          <a:prstGeom prst="ellipse">
            <a:avLst/>
          </a:pr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同心圆 107"/>
          <p:cNvSpPr/>
          <p:nvPr/>
        </p:nvSpPr>
        <p:spPr>
          <a:xfrm>
            <a:off x="5507862" y="2300115"/>
            <a:ext cx="1341637" cy="1341637"/>
          </a:xfrm>
          <a:prstGeom prst="donu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823146" y="2615399"/>
            <a:ext cx="711068" cy="711068"/>
          </a:xfrm>
          <a:prstGeom prst="ellipse">
            <a:avLst/>
          </a:pr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同心圆 102"/>
          <p:cNvSpPr/>
          <p:nvPr/>
        </p:nvSpPr>
        <p:spPr>
          <a:xfrm>
            <a:off x="5623219" y="1514588"/>
            <a:ext cx="1081968" cy="1081968"/>
          </a:xfrm>
          <a:prstGeom prst="don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877481" y="1768850"/>
            <a:ext cx="573443" cy="573443"/>
          </a:xfrm>
          <a:prstGeom prst="ellipse">
            <a:avLst/>
          </a:pr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995758" y="3928173"/>
            <a:ext cx="336890" cy="333417"/>
            <a:chOff x="5995758" y="3795971"/>
            <a:chExt cx="336890" cy="333417"/>
          </a:xfrm>
        </p:grpSpPr>
        <p:sp>
          <p:nvSpPr>
            <p:cNvPr id="15" name="Freeform 136"/>
            <p:cNvSpPr>
              <a:spLocks/>
            </p:cNvSpPr>
            <p:nvPr/>
          </p:nvSpPr>
          <p:spPr bwMode="auto">
            <a:xfrm>
              <a:off x="5995758" y="3982823"/>
              <a:ext cx="336890" cy="146565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Freeform 137"/>
            <p:cNvSpPr>
              <a:spLocks noEditPoints="1"/>
            </p:cNvSpPr>
            <p:nvPr/>
          </p:nvSpPr>
          <p:spPr bwMode="auto">
            <a:xfrm>
              <a:off x="5995758" y="3795971"/>
              <a:ext cx="336890" cy="193799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7" name="Freeform 18"/>
          <p:cNvSpPr>
            <a:spLocks noEditPoints="1"/>
          </p:cNvSpPr>
          <p:nvPr/>
        </p:nvSpPr>
        <p:spPr bwMode="auto">
          <a:xfrm>
            <a:off x="6041849" y="2834537"/>
            <a:ext cx="273663" cy="272792"/>
          </a:xfrm>
          <a:custGeom>
            <a:avLst/>
            <a:gdLst>
              <a:gd name="T0" fmla="*/ 52 w 341"/>
              <a:gd name="T1" fmla="*/ 0 h 340"/>
              <a:gd name="T2" fmla="*/ 289 w 341"/>
              <a:gd name="T3" fmla="*/ 0 h 340"/>
              <a:gd name="T4" fmla="*/ 341 w 341"/>
              <a:gd name="T5" fmla="*/ 51 h 340"/>
              <a:gd name="T6" fmla="*/ 341 w 341"/>
              <a:gd name="T7" fmla="*/ 289 h 340"/>
              <a:gd name="T8" fmla="*/ 289 w 341"/>
              <a:gd name="T9" fmla="*/ 340 h 340"/>
              <a:gd name="T10" fmla="*/ 52 w 341"/>
              <a:gd name="T11" fmla="*/ 340 h 340"/>
              <a:gd name="T12" fmla="*/ 0 w 341"/>
              <a:gd name="T13" fmla="*/ 289 h 340"/>
              <a:gd name="T14" fmla="*/ 0 w 341"/>
              <a:gd name="T15" fmla="*/ 51 h 340"/>
              <a:gd name="T16" fmla="*/ 52 w 341"/>
              <a:gd name="T17" fmla="*/ 0 h 340"/>
              <a:gd name="T18" fmla="*/ 71 w 341"/>
              <a:gd name="T19" fmla="*/ 37 h 340"/>
              <a:gd name="T20" fmla="*/ 38 w 341"/>
              <a:gd name="T21" fmla="*/ 70 h 340"/>
              <a:gd name="T22" fmla="*/ 38 w 341"/>
              <a:gd name="T23" fmla="*/ 269 h 340"/>
              <a:gd name="T24" fmla="*/ 71 w 341"/>
              <a:gd name="T25" fmla="*/ 302 h 340"/>
              <a:gd name="T26" fmla="*/ 270 w 341"/>
              <a:gd name="T27" fmla="*/ 302 h 340"/>
              <a:gd name="T28" fmla="*/ 303 w 341"/>
              <a:gd name="T29" fmla="*/ 269 h 340"/>
              <a:gd name="T30" fmla="*/ 303 w 341"/>
              <a:gd name="T31" fmla="*/ 70 h 340"/>
              <a:gd name="T32" fmla="*/ 270 w 341"/>
              <a:gd name="T33" fmla="*/ 37 h 340"/>
              <a:gd name="T34" fmla="*/ 71 w 341"/>
              <a:gd name="T35" fmla="*/ 37 h 340"/>
              <a:gd name="T36" fmla="*/ 170 w 341"/>
              <a:gd name="T37" fmla="*/ 244 h 340"/>
              <a:gd name="T38" fmla="*/ 157 w 341"/>
              <a:gd name="T39" fmla="*/ 258 h 340"/>
              <a:gd name="T40" fmla="*/ 157 w 341"/>
              <a:gd name="T41" fmla="*/ 283 h 340"/>
              <a:gd name="T42" fmla="*/ 170 w 341"/>
              <a:gd name="T43" fmla="*/ 296 h 340"/>
              <a:gd name="T44" fmla="*/ 184 w 341"/>
              <a:gd name="T45" fmla="*/ 283 h 340"/>
              <a:gd name="T46" fmla="*/ 184 w 341"/>
              <a:gd name="T47" fmla="*/ 258 h 340"/>
              <a:gd name="T48" fmla="*/ 170 w 341"/>
              <a:gd name="T49" fmla="*/ 244 h 340"/>
              <a:gd name="T50" fmla="*/ 245 w 341"/>
              <a:gd name="T51" fmla="*/ 170 h 340"/>
              <a:gd name="T52" fmla="*/ 259 w 341"/>
              <a:gd name="T53" fmla="*/ 183 h 340"/>
              <a:gd name="T54" fmla="*/ 284 w 341"/>
              <a:gd name="T55" fmla="*/ 183 h 340"/>
              <a:gd name="T56" fmla="*/ 297 w 341"/>
              <a:gd name="T57" fmla="*/ 170 h 340"/>
              <a:gd name="T58" fmla="*/ 284 w 341"/>
              <a:gd name="T59" fmla="*/ 156 h 340"/>
              <a:gd name="T60" fmla="*/ 259 w 341"/>
              <a:gd name="T61" fmla="*/ 156 h 340"/>
              <a:gd name="T62" fmla="*/ 245 w 341"/>
              <a:gd name="T63" fmla="*/ 170 h 340"/>
              <a:gd name="T64" fmla="*/ 170 w 341"/>
              <a:gd name="T65" fmla="*/ 43 h 340"/>
              <a:gd name="T66" fmla="*/ 157 w 341"/>
              <a:gd name="T67" fmla="*/ 57 h 340"/>
              <a:gd name="T68" fmla="*/ 157 w 341"/>
              <a:gd name="T69" fmla="*/ 82 h 340"/>
              <a:gd name="T70" fmla="*/ 170 w 341"/>
              <a:gd name="T71" fmla="*/ 95 h 340"/>
              <a:gd name="T72" fmla="*/ 184 w 341"/>
              <a:gd name="T73" fmla="*/ 82 h 340"/>
              <a:gd name="T74" fmla="*/ 184 w 341"/>
              <a:gd name="T75" fmla="*/ 57 h 340"/>
              <a:gd name="T76" fmla="*/ 170 w 341"/>
              <a:gd name="T77" fmla="*/ 43 h 340"/>
              <a:gd name="T78" fmla="*/ 189 w 341"/>
              <a:gd name="T79" fmla="*/ 172 h 340"/>
              <a:gd name="T80" fmla="*/ 217 w 341"/>
              <a:gd name="T81" fmla="*/ 143 h 340"/>
              <a:gd name="T82" fmla="*/ 217 w 341"/>
              <a:gd name="T83" fmla="*/ 125 h 340"/>
              <a:gd name="T84" fmla="*/ 199 w 341"/>
              <a:gd name="T85" fmla="*/ 125 h 340"/>
              <a:gd name="T86" fmla="*/ 173 w 341"/>
              <a:gd name="T87" fmla="*/ 152 h 340"/>
              <a:gd name="T88" fmla="*/ 170 w 341"/>
              <a:gd name="T89" fmla="*/ 152 h 340"/>
              <a:gd name="T90" fmla="*/ 166 w 341"/>
              <a:gd name="T91" fmla="*/ 152 h 340"/>
              <a:gd name="T92" fmla="*/ 114 w 341"/>
              <a:gd name="T93" fmla="*/ 98 h 340"/>
              <a:gd name="T94" fmla="*/ 101 w 341"/>
              <a:gd name="T95" fmla="*/ 98 h 340"/>
              <a:gd name="T96" fmla="*/ 100 w 341"/>
              <a:gd name="T97" fmla="*/ 111 h 340"/>
              <a:gd name="T98" fmla="*/ 153 w 341"/>
              <a:gd name="T99" fmla="*/ 165 h 340"/>
              <a:gd name="T100" fmla="*/ 152 w 341"/>
              <a:gd name="T101" fmla="*/ 170 h 340"/>
              <a:gd name="T102" fmla="*/ 170 w 341"/>
              <a:gd name="T103" fmla="*/ 188 h 340"/>
              <a:gd name="T104" fmla="*/ 189 w 341"/>
              <a:gd name="T105" fmla="*/ 172 h 340"/>
              <a:gd name="T106" fmla="*/ 44 w 341"/>
              <a:gd name="T107" fmla="*/ 170 h 340"/>
              <a:gd name="T108" fmla="*/ 57 w 341"/>
              <a:gd name="T109" fmla="*/ 183 h 340"/>
              <a:gd name="T110" fmla="*/ 82 w 341"/>
              <a:gd name="T111" fmla="*/ 183 h 340"/>
              <a:gd name="T112" fmla="*/ 96 w 341"/>
              <a:gd name="T113" fmla="*/ 170 h 340"/>
              <a:gd name="T114" fmla="*/ 82 w 341"/>
              <a:gd name="T115" fmla="*/ 156 h 340"/>
              <a:gd name="T116" fmla="*/ 57 w 341"/>
              <a:gd name="T117" fmla="*/ 156 h 340"/>
              <a:gd name="T118" fmla="*/ 44 w 341"/>
              <a:gd name="T119" fmla="*/ 17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41" h="340">
                <a:moveTo>
                  <a:pt x="52" y="0"/>
                </a:moveTo>
                <a:cubicBezTo>
                  <a:pt x="289" y="0"/>
                  <a:pt x="289" y="0"/>
                  <a:pt x="289" y="0"/>
                </a:cubicBezTo>
                <a:cubicBezTo>
                  <a:pt x="318" y="0"/>
                  <a:pt x="341" y="23"/>
                  <a:pt x="341" y="51"/>
                </a:cubicBezTo>
                <a:cubicBezTo>
                  <a:pt x="341" y="289"/>
                  <a:pt x="341" y="289"/>
                  <a:pt x="341" y="289"/>
                </a:cubicBezTo>
                <a:cubicBezTo>
                  <a:pt x="341" y="317"/>
                  <a:pt x="318" y="340"/>
                  <a:pt x="289" y="340"/>
                </a:cubicBezTo>
                <a:cubicBezTo>
                  <a:pt x="52" y="340"/>
                  <a:pt x="52" y="340"/>
                  <a:pt x="52" y="340"/>
                </a:cubicBezTo>
                <a:cubicBezTo>
                  <a:pt x="23" y="340"/>
                  <a:pt x="0" y="317"/>
                  <a:pt x="0" y="289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23"/>
                  <a:pt x="23" y="0"/>
                  <a:pt x="52" y="0"/>
                </a:cubicBezTo>
                <a:close/>
                <a:moveTo>
                  <a:pt x="71" y="37"/>
                </a:moveTo>
                <a:cubicBezTo>
                  <a:pt x="53" y="37"/>
                  <a:pt x="38" y="52"/>
                  <a:pt x="38" y="70"/>
                </a:cubicBezTo>
                <a:cubicBezTo>
                  <a:pt x="38" y="269"/>
                  <a:pt x="38" y="269"/>
                  <a:pt x="38" y="269"/>
                </a:cubicBezTo>
                <a:cubicBezTo>
                  <a:pt x="38" y="288"/>
                  <a:pt x="53" y="302"/>
                  <a:pt x="71" y="302"/>
                </a:cubicBezTo>
                <a:cubicBezTo>
                  <a:pt x="270" y="302"/>
                  <a:pt x="270" y="302"/>
                  <a:pt x="270" y="302"/>
                </a:cubicBezTo>
                <a:cubicBezTo>
                  <a:pt x="288" y="302"/>
                  <a:pt x="303" y="288"/>
                  <a:pt x="303" y="269"/>
                </a:cubicBezTo>
                <a:cubicBezTo>
                  <a:pt x="303" y="70"/>
                  <a:pt x="303" y="70"/>
                  <a:pt x="303" y="70"/>
                </a:cubicBezTo>
                <a:cubicBezTo>
                  <a:pt x="303" y="52"/>
                  <a:pt x="288" y="37"/>
                  <a:pt x="270" y="37"/>
                </a:cubicBezTo>
                <a:cubicBezTo>
                  <a:pt x="71" y="37"/>
                  <a:pt x="71" y="37"/>
                  <a:pt x="71" y="37"/>
                </a:cubicBezTo>
                <a:close/>
                <a:moveTo>
                  <a:pt x="170" y="244"/>
                </a:moveTo>
                <a:cubicBezTo>
                  <a:pt x="163" y="244"/>
                  <a:pt x="157" y="251"/>
                  <a:pt x="157" y="258"/>
                </a:cubicBezTo>
                <a:cubicBezTo>
                  <a:pt x="157" y="283"/>
                  <a:pt x="157" y="283"/>
                  <a:pt x="157" y="283"/>
                </a:cubicBezTo>
                <a:cubicBezTo>
                  <a:pt x="157" y="290"/>
                  <a:pt x="163" y="296"/>
                  <a:pt x="170" y="296"/>
                </a:cubicBezTo>
                <a:cubicBezTo>
                  <a:pt x="178" y="296"/>
                  <a:pt x="184" y="290"/>
                  <a:pt x="184" y="283"/>
                </a:cubicBezTo>
                <a:cubicBezTo>
                  <a:pt x="184" y="258"/>
                  <a:pt x="184" y="258"/>
                  <a:pt x="184" y="258"/>
                </a:cubicBezTo>
                <a:cubicBezTo>
                  <a:pt x="184" y="251"/>
                  <a:pt x="178" y="244"/>
                  <a:pt x="170" y="244"/>
                </a:cubicBezTo>
                <a:close/>
                <a:moveTo>
                  <a:pt x="245" y="170"/>
                </a:moveTo>
                <a:cubicBezTo>
                  <a:pt x="245" y="177"/>
                  <a:pt x="251" y="183"/>
                  <a:pt x="259" y="183"/>
                </a:cubicBezTo>
                <a:cubicBezTo>
                  <a:pt x="284" y="183"/>
                  <a:pt x="284" y="183"/>
                  <a:pt x="284" y="183"/>
                </a:cubicBezTo>
                <a:cubicBezTo>
                  <a:pt x="291" y="183"/>
                  <a:pt x="297" y="177"/>
                  <a:pt x="297" y="170"/>
                </a:cubicBezTo>
                <a:cubicBezTo>
                  <a:pt x="297" y="162"/>
                  <a:pt x="291" y="156"/>
                  <a:pt x="284" y="156"/>
                </a:cubicBezTo>
                <a:cubicBezTo>
                  <a:pt x="259" y="156"/>
                  <a:pt x="259" y="156"/>
                  <a:pt x="259" y="156"/>
                </a:cubicBezTo>
                <a:cubicBezTo>
                  <a:pt x="251" y="156"/>
                  <a:pt x="245" y="162"/>
                  <a:pt x="245" y="170"/>
                </a:cubicBezTo>
                <a:close/>
                <a:moveTo>
                  <a:pt x="170" y="43"/>
                </a:moveTo>
                <a:cubicBezTo>
                  <a:pt x="163" y="43"/>
                  <a:pt x="157" y="49"/>
                  <a:pt x="157" y="57"/>
                </a:cubicBezTo>
                <a:cubicBezTo>
                  <a:pt x="157" y="82"/>
                  <a:pt x="157" y="82"/>
                  <a:pt x="157" y="82"/>
                </a:cubicBezTo>
                <a:cubicBezTo>
                  <a:pt x="157" y="89"/>
                  <a:pt x="163" y="95"/>
                  <a:pt x="170" y="95"/>
                </a:cubicBezTo>
                <a:cubicBezTo>
                  <a:pt x="178" y="95"/>
                  <a:pt x="184" y="89"/>
                  <a:pt x="184" y="82"/>
                </a:cubicBezTo>
                <a:cubicBezTo>
                  <a:pt x="184" y="57"/>
                  <a:pt x="184" y="57"/>
                  <a:pt x="184" y="57"/>
                </a:cubicBezTo>
                <a:cubicBezTo>
                  <a:pt x="184" y="49"/>
                  <a:pt x="178" y="43"/>
                  <a:pt x="170" y="43"/>
                </a:cubicBezTo>
                <a:close/>
                <a:moveTo>
                  <a:pt x="189" y="172"/>
                </a:moveTo>
                <a:cubicBezTo>
                  <a:pt x="217" y="143"/>
                  <a:pt x="217" y="143"/>
                  <a:pt x="217" y="143"/>
                </a:cubicBezTo>
                <a:cubicBezTo>
                  <a:pt x="222" y="138"/>
                  <a:pt x="222" y="130"/>
                  <a:pt x="217" y="125"/>
                </a:cubicBezTo>
                <a:cubicBezTo>
                  <a:pt x="212" y="120"/>
                  <a:pt x="204" y="120"/>
                  <a:pt x="199" y="125"/>
                </a:cubicBezTo>
                <a:cubicBezTo>
                  <a:pt x="173" y="152"/>
                  <a:pt x="173" y="152"/>
                  <a:pt x="173" y="152"/>
                </a:cubicBezTo>
                <a:cubicBezTo>
                  <a:pt x="172" y="152"/>
                  <a:pt x="171" y="152"/>
                  <a:pt x="170" y="152"/>
                </a:cubicBezTo>
                <a:cubicBezTo>
                  <a:pt x="169" y="152"/>
                  <a:pt x="168" y="152"/>
                  <a:pt x="166" y="152"/>
                </a:cubicBezTo>
                <a:cubicBezTo>
                  <a:pt x="114" y="98"/>
                  <a:pt x="114" y="98"/>
                  <a:pt x="114" y="98"/>
                </a:cubicBezTo>
                <a:cubicBezTo>
                  <a:pt x="110" y="94"/>
                  <a:pt x="104" y="94"/>
                  <a:pt x="101" y="98"/>
                </a:cubicBezTo>
                <a:cubicBezTo>
                  <a:pt x="97" y="101"/>
                  <a:pt x="97" y="107"/>
                  <a:pt x="100" y="111"/>
                </a:cubicBezTo>
                <a:cubicBezTo>
                  <a:pt x="153" y="165"/>
                  <a:pt x="153" y="165"/>
                  <a:pt x="153" y="165"/>
                </a:cubicBezTo>
                <a:cubicBezTo>
                  <a:pt x="152" y="167"/>
                  <a:pt x="152" y="168"/>
                  <a:pt x="152" y="170"/>
                </a:cubicBezTo>
                <a:cubicBezTo>
                  <a:pt x="152" y="180"/>
                  <a:pt x="160" y="188"/>
                  <a:pt x="170" y="188"/>
                </a:cubicBezTo>
                <a:cubicBezTo>
                  <a:pt x="180" y="188"/>
                  <a:pt x="188" y="181"/>
                  <a:pt x="189" y="172"/>
                </a:cubicBezTo>
                <a:close/>
                <a:moveTo>
                  <a:pt x="44" y="170"/>
                </a:moveTo>
                <a:cubicBezTo>
                  <a:pt x="44" y="177"/>
                  <a:pt x="50" y="183"/>
                  <a:pt x="57" y="183"/>
                </a:cubicBezTo>
                <a:cubicBezTo>
                  <a:pt x="82" y="183"/>
                  <a:pt x="82" y="183"/>
                  <a:pt x="82" y="183"/>
                </a:cubicBezTo>
                <a:cubicBezTo>
                  <a:pt x="90" y="183"/>
                  <a:pt x="96" y="177"/>
                  <a:pt x="96" y="170"/>
                </a:cubicBezTo>
                <a:cubicBezTo>
                  <a:pt x="96" y="162"/>
                  <a:pt x="90" y="156"/>
                  <a:pt x="82" y="156"/>
                </a:cubicBezTo>
                <a:cubicBezTo>
                  <a:pt x="57" y="156"/>
                  <a:pt x="57" y="156"/>
                  <a:pt x="57" y="156"/>
                </a:cubicBezTo>
                <a:cubicBezTo>
                  <a:pt x="50" y="156"/>
                  <a:pt x="44" y="162"/>
                  <a:pt x="44" y="170"/>
                </a:cubicBezTo>
                <a:close/>
              </a:path>
            </a:pathLst>
          </a:custGeom>
          <a:gradFill>
            <a:gsLst>
              <a:gs pos="0">
                <a:srgbClr val="616264"/>
              </a:gs>
              <a:gs pos="100000">
                <a:srgbClr val="999A9E"/>
              </a:gs>
            </a:gsLst>
            <a:lin ang="5400000" scaled="1"/>
          </a:gra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6030170" y="1926675"/>
            <a:ext cx="268064" cy="257793"/>
            <a:chOff x="6030171" y="1808769"/>
            <a:chExt cx="268064" cy="257793"/>
          </a:xfrm>
        </p:grpSpPr>
        <p:sp>
          <p:nvSpPr>
            <p:cNvPr id="19" name="Oval 131"/>
            <p:cNvSpPr>
              <a:spLocks noChangeArrowheads="1"/>
            </p:cNvSpPr>
            <p:nvPr/>
          </p:nvSpPr>
          <p:spPr bwMode="auto">
            <a:xfrm>
              <a:off x="6103889" y="1808769"/>
              <a:ext cx="120628" cy="122172"/>
            </a:xfrm>
            <a:prstGeom prst="ellipse">
              <a:avLst/>
            </a:pr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Freeform 134"/>
            <p:cNvSpPr>
              <a:spLocks/>
            </p:cNvSpPr>
            <p:nvPr/>
          </p:nvSpPr>
          <p:spPr bwMode="auto">
            <a:xfrm>
              <a:off x="6030171" y="1949995"/>
              <a:ext cx="268064" cy="116567"/>
            </a:xfrm>
            <a:custGeom>
              <a:avLst/>
              <a:gdLst>
                <a:gd name="T0" fmla="*/ 35 w 200"/>
                <a:gd name="T1" fmla="*/ 87 h 87"/>
                <a:gd name="T2" fmla="*/ 35 w 200"/>
                <a:gd name="T3" fmla="*/ 72 h 87"/>
                <a:gd name="T4" fmla="*/ 46 w 200"/>
                <a:gd name="T5" fmla="*/ 72 h 87"/>
                <a:gd name="T6" fmla="*/ 46 w 200"/>
                <a:gd name="T7" fmla="*/ 87 h 87"/>
                <a:gd name="T8" fmla="*/ 155 w 200"/>
                <a:gd name="T9" fmla="*/ 87 h 87"/>
                <a:gd name="T10" fmla="*/ 155 w 200"/>
                <a:gd name="T11" fmla="*/ 72 h 87"/>
                <a:gd name="T12" fmla="*/ 166 w 200"/>
                <a:gd name="T13" fmla="*/ 72 h 87"/>
                <a:gd name="T14" fmla="*/ 166 w 200"/>
                <a:gd name="T15" fmla="*/ 87 h 87"/>
                <a:gd name="T16" fmla="*/ 199 w 200"/>
                <a:gd name="T17" fmla="*/ 87 h 87"/>
                <a:gd name="T18" fmla="*/ 200 w 200"/>
                <a:gd name="T19" fmla="*/ 43 h 87"/>
                <a:gd name="T20" fmla="*/ 156 w 200"/>
                <a:gd name="T21" fmla="*/ 0 h 87"/>
                <a:gd name="T22" fmla="*/ 156 w 200"/>
                <a:gd name="T23" fmla="*/ 0 h 87"/>
                <a:gd name="T24" fmla="*/ 156 w 200"/>
                <a:gd name="T25" fmla="*/ 0 h 87"/>
                <a:gd name="T26" fmla="*/ 140 w 200"/>
                <a:gd name="T27" fmla="*/ 0 h 87"/>
                <a:gd name="T28" fmla="*/ 100 w 200"/>
                <a:gd name="T29" fmla="*/ 80 h 87"/>
                <a:gd name="T30" fmla="*/ 60 w 200"/>
                <a:gd name="T31" fmla="*/ 0 h 87"/>
                <a:gd name="T32" fmla="*/ 45 w 200"/>
                <a:gd name="T33" fmla="*/ 0 h 87"/>
                <a:gd name="T34" fmla="*/ 45 w 200"/>
                <a:gd name="T35" fmla="*/ 0 h 87"/>
                <a:gd name="T36" fmla="*/ 44 w 200"/>
                <a:gd name="T37" fmla="*/ 0 h 87"/>
                <a:gd name="T38" fmla="*/ 1 w 200"/>
                <a:gd name="T39" fmla="*/ 43 h 87"/>
                <a:gd name="T40" fmla="*/ 0 w 200"/>
                <a:gd name="T41" fmla="*/ 87 h 87"/>
                <a:gd name="T42" fmla="*/ 35 w 200"/>
                <a:gd name="T4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0" h="87">
                  <a:moveTo>
                    <a:pt x="35" y="87"/>
                  </a:moveTo>
                  <a:cubicBezTo>
                    <a:pt x="35" y="72"/>
                    <a:pt x="35" y="72"/>
                    <a:pt x="35" y="72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66" y="72"/>
                    <a:pt x="166" y="72"/>
                    <a:pt x="166" y="72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47"/>
                    <a:pt x="200" y="43"/>
                    <a:pt x="200" y="43"/>
                  </a:cubicBezTo>
                  <a:cubicBezTo>
                    <a:pt x="200" y="19"/>
                    <a:pt x="180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4" y="0"/>
                    <a:pt x="44" y="0"/>
                  </a:cubicBezTo>
                  <a:cubicBezTo>
                    <a:pt x="20" y="0"/>
                    <a:pt x="1" y="19"/>
                    <a:pt x="1" y="43"/>
                  </a:cubicBezTo>
                  <a:cubicBezTo>
                    <a:pt x="1" y="43"/>
                    <a:pt x="0" y="47"/>
                    <a:pt x="0" y="87"/>
                  </a:cubicBezTo>
                  <a:lnTo>
                    <a:pt x="35" y="87"/>
                  </a:ln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937532" y="5293117"/>
            <a:ext cx="453340" cy="392895"/>
            <a:chOff x="5937533" y="5150241"/>
            <a:chExt cx="453340" cy="392895"/>
          </a:xfrm>
        </p:grpSpPr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6008053" y="5315746"/>
              <a:ext cx="92827" cy="163346"/>
            </a:xfrm>
            <a:custGeom>
              <a:avLst/>
              <a:gdLst>
                <a:gd name="T0" fmla="*/ 4 w 54"/>
                <a:gd name="T1" fmla="*/ 95 h 95"/>
                <a:gd name="T2" fmla="*/ 49 w 54"/>
                <a:gd name="T3" fmla="*/ 95 h 95"/>
                <a:gd name="T4" fmla="*/ 54 w 54"/>
                <a:gd name="T5" fmla="*/ 90 h 95"/>
                <a:gd name="T6" fmla="*/ 54 w 54"/>
                <a:gd name="T7" fmla="*/ 4 h 95"/>
                <a:gd name="T8" fmla="*/ 49 w 54"/>
                <a:gd name="T9" fmla="*/ 0 h 95"/>
                <a:gd name="T10" fmla="*/ 4 w 54"/>
                <a:gd name="T11" fmla="*/ 0 h 95"/>
                <a:gd name="T12" fmla="*/ 0 w 54"/>
                <a:gd name="T13" fmla="*/ 4 h 95"/>
                <a:gd name="T14" fmla="*/ 0 w 54"/>
                <a:gd name="T15" fmla="*/ 90 h 95"/>
                <a:gd name="T16" fmla="*/ 4 w 54"/>
                <a:gd name="T1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95">
                  <a:moveTo>
                    <a:pt x="4" y="95"/>
                  </a:moveTo>
                  <a:cubicBezTo>
                    <a:pt x="49" y="95"/>
                    <a:pt x="49" y="95"/>
                    <a:pt x="49" y="95"/>
                  </a:cubicBezTo>
                  <a:cubicBezTo>
                    <a:pt x="52" y="95"/>
                    <a:pt x="54" y="93"/>
                    <a:pt x="54" y="90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2"/>
                    <a:pt x="52" y="0"/>
                    <a:pt x="4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3"/>
                    <a:pt x="2" y="95"/>
                    <a:pt x="4" y="95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6141896" y="5255301"/>
              <a:ext cx="92827" cy="223792"/>
            </a:xfrm>
            <a:custGeom>
              <a:avLst/>
              <a:gdLst>
                <a:gd name="T0" fmla="*/ 5 w 54"/>
                <a:gd name="T1" fmla="*/ 130 h 130"/>
                <a:gd name="T2" fmla="*/ 50 w 54"/>
                <a:gd name="T3" fmla="*/ 130 h 130"/>
                <a:gd name="T4" fmla="*/ 54 w 54"/>
                <a:gd name="T5" fmla="*/ 125 h 130"/>
                <a:gd name="T6" fmla="*/ 54 w 54"/>
                <a:gd name="T7" fmla="*/ 5 h 130"/>
                <a:gd name="T8" fmla="*/ 50 w 54"/>
                <a:gd name="T9" fmla="*/ 0 h 130"/>
                <a:gd name="T10" fmla="*/ 5 w 54"/>
                <a:gd name="T11" fmla="*/ 0 h 130"/>
                <a:gd name="T12" fmla="*/ 0 w 54"/>
                <a:gd name="T13" fmla="*/ 5 h 130"/>
                <a:gd name="T14" fmla="*/ 0 w 54"/>
                <a:gd name="T15" fmla="*/ 125 h 130"/>
                <a:gd name="T16" fmla="*/ 5 w 54"/>
                <a:gd name="T1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130">
                  <a:moveTo>
                    <a:pt x="5" y="130"/>
                  </a:moveTo>
                  <a:cubicBezTo>
                    <a:pt x="50" y="130"/>
                    <a:pt x="50" y="130"/>
                    <a:pt x="50" y="130"/>
                  </a:cubicBezTo>
                  <a:cubicBezTo>
                    <a:pt x="52" y="130"/>
                    <a:pt x="54" y="128"/>
                    <a:pt x="54" y="12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2"/>
                    <a:pt x="52" y="0"/>
                    <a:pt x="5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28"/>
                    <a:pt x="2" y="130"/>
                    <a:pt x="5" y="130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Freeform 21"/>
            <p:cNvSpPr>
              <a:spLocks/>
            </p:cNvSpPr>
            <p:nvPr/>
          </p:nvSpPr>
          <p:spPr bwMode="auto">
            <a:xfrm>
              <a:off x="6277178" y="5205649"/>
              <a:ext cx="92827" cy="273443"/>
            </a:xfrm>
            <a:custGeom>
              <a:avLst/>
              <a:gdLst>
                <a:gd name="T0" fmla="*/ 4 w 54"/>
                <a:gd name="T1" fmla="*/ 159 h 159"/>
                <a:gd name="T2" fmla="*/ 49 w 54"/>
                <a:gd name="T3" fmla="*/ 159 h 159"/>
                <a:gd name="T4" fmla="*/ 54 w 54"/>
                <a:gd name="T5" fmla="*/ 154 h 159"/>
                <a:gd name="T6" fmla="*/ 54 w 54"/>
                <a:gd name="T7" fmla="*/ 5 h 159"/>
                <a:gd name="T8" fmla="*/ 49 w 54"/>
                <a:gd name="T9" fmla="*/ 0 h 159"/>
                <a:gd name="T10" fmla="*/ 4 w 54"/>
                <a:gd name="T11" fmla="*/ 0 h 159"/>
                <a:gd name="T12" fmla="*/ 0 w 54"/>
                <a:gd name="T13" fmla="*/ 5 h 159"/>
                <a:gd name="T14" fmla="*/ 0 w 54"/>
                <a:gd name="T15" fmla="*/ 154 h 159"/>
                <a:gd name="T16" fmla="*/ 4 w 54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159">
                  <a:moveTo>
                    <a:pt x="4" y="159"/>
                  </a:moveTo>
                  <a:cubicBezTo>
                    <a:pt x="49" y="159"/>
                    <a:pt x="49" y="159"/>
                    <a:pt x="49" y="159"/>
                  </a:cubicBezTo>
                  <a:cubicBezTo>
                    <a:pt x="52" y="159"/>
                    <a:pt x="54" y="157"/>
                    <a:pt x="54" y="15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2"/>
                    <a:pt x="52" y="0"/>
                    <a:pt x="4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7"/>
                    <a:pt x="2" y="159"/>
                    <a:pt x="4" y="159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>
              <a:off x="5937533" y="5150241"/>
              <a:ext cx="453340" cy="392895"/>
            </a:xfrm>
            <a:custGeom>
              <a:avLst/>
              <a:gdLst>
                <a:gd name="T0" fmla="*/ 253 w 264"/>
                <a:gd name="T1" fmla="*/ 206 h 228"/>
                <a:gd name="T2" fmla="*/ 23 w 264"/>
                <a:gd name="T3" fmla="*/ 206 h 228"/>
                <a:gd name="T4" fmla="*/ 22 w 264"/>
                <a:gd name="T5" fmla="*/ 206 h 228"/>
                <a:gd name="T6" fmla="*/ 22 w 264"/>
                <a:gd name="T7" fmla="*/ 11 h 228"/>
                <a:gd name="T8" fmla="*/ 11 w 264"/>
                <a:gd name="T9" fmla="*/ 0 h 228"/>
                <a:gd name="T10" fmla="*/ 0 w 264"/>
                <a:gd name="T11" fmla="*/ 11 h 228"/>
                <a:gd name="T12" fmla="*/ 0 w 264"/>
                <a:gd name="T13" fmla="*/ 206 h 228"/>
                <a:gd name="T14" fmla="*/ 23 w 264"/>
                <a:gd name="T15" fmla="*/ 228 h 228"/>
                <a:gd name="T16" fmla="*/ 253 w 264"/>
                <a:gd name="T17" fmla="*/ 228 h 228"/>
                <a:gd name="T18" fmla="*/ 264 w 264"/>
                <a:gd name="T19" fmla="*/ 217 h 228"/>
                <a:gd name="T20" fmla="*/ 253 w 264"/>
                <a:gd name="T21" fmla="*/ 20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4" h="228">
                  <a:moveTo>
                    <a:pt x="253" y="206"/>
                  </a:moveTo>
                  <a:cubicBezTo>
                    <a:pt x="23" y="206"/>
                    <a:pt x="23" y="206"/>
                    <a:pt x="23" y="206"/>
                  </a:cubicBezTo>
                  <a:cubicBezTo>
                    <a:pt x="22" y="206"/>
                    <a:pt x="22" y="206"/>
                    <a:pt x="22" y="206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0" y="218"/>
                    <a:pt x="10" y="228"/>
                    <a:pt x="23" y="228"/>
                  </a:cubicBezTo>
                  <a:cubicBezTo>
                    <a:pt x="253" y="228"/>
                    <a:pt x="253" y="228"/>
                    <a:pt x="253" y="228"/>
                  </a:cubicBezTo>
                  <a:cubicBezTo>
                    <a:pt x="259" y="228"/>
                    <a:pt x="264" y="223"/>
                    <a:pt x="264" y="217"/>
                  </a:cubicBezTo>
                  <a:cubicBezTo>
                    <a:pt x="264" y="211"/>
                    <a:pt x="259" y="206"/>
                    <a:pt x="253" y="206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6" name="原创设计师QQ：598969553           _26"/>
          <p:cNvSpPr/>
          <p:nvPr/>
        </p:nvSpPr>
        <p:spPr>
          <a:xfrm>
            <a:off x="7002188" y="1679314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原创设计师QQ：598969553           _26"/>
          <p:cNvSpPr/>
          <p:nvPr/>
        </p:nvSpPr>
        <p:spPr>
          <a:xfrm>
            <a:off x="7214083" y="3718624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原创设计师QQ：598969553           _26"/>
          <p:cNvSpPr/>
          <p:nvPr/>
        </p:nvSpPr>
        <p:spPr>
          <a:xfrm>
            <a:off x="2673410" y="2615399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原创设计师QQ：598969553           _26"/>
          <p:cNvSpPr/>
          <p:nvPr/>
        </p:nvSpPr>
        <p:spPr>
          <a:xfrm>
            <a:off x="2382526" y="5164038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0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703209"/>
      </p:ext>
    </p:extLst>
  </p:cSld>
  <p:clrMapOvr>
    <a:masterClrMapping/>
  </p:clrMapOvr>
  <p:transition spd="slow" advClick="0" advTm="4000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022416" y="3329379"/>
            <a:ext cx="4134465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/>
          <a:p>
            <a:r>
              <a:rPr lang="zh-CN" altLang="en-US" dirty="0">
                <a:gradFill flip="none" rotWithShape="1">
                  <a:gsLst>
                    <a:gs pos="48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点击添加目录过渡页标题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>
          <a:xfrm>
            <a:off x="2149475" y="3929001"/>
            <a:ext cx="7893050" cy="54854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ym typeface="+mn-lt"/>
              </a:rPr>
              <a:t>Magic rain studio sales template, a more beautiful template please magic rainMagic rain studio sales template, a moreMagic rain studio sales template, a more beautiful template please magic rainMagic rain studio sales</a:t>
            </a:r>
          </a:p>
        </p:txBody>
      </p:sp>
      <p:sp>
        <p:nvSpPr>
          <p:cNvPr id="4" name="原创设计师QQ69613753       _5"/>
          <p:cNvSpPr txBox="1"/>
          <p:nvPr/>
        </p:nvSpPr>
        <p:spPr>
          <a:xfrm>
            <a:off x="5554827" y="822201"/>
            <a:ext cx="1082348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600" dirty="0">
                <a:gradFill flip="none" rotWithShape="1">
                  <a:gsLst>
                    <a:gs pos="48000">
                      <a:schemeClr val="bg1"/>
                    </a:gs>
                    <a:gs pos="85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Agency FB" panose="020B0503020202020204" pitchFamily="34" charset="0"/>
              </a:rPr>
              <a:t>3</a:t>
            </a:r>
            <a:endParaRPr lang="zh-CN" altLang="en-US" sz="16600" dirty="0">
              <a:gradFill flip="none" rotWithShape="1">
                <a:gsLst>
                  <a:gs pos="48000">
                    <a:schemeClr val="bg1"/>
                  </a:gs>
                  <a:gs pos="8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latin typeface="Agency FB" panose="020B0503020202020204" pitchFamily="34" charset="0"/>
            </a:endParaRPr>
          </a:p>
        </p:txBody>
      </p:sp>
      <p:pic>
        <p:nvPicPr>
          <p:cNvPr id="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949397"/>
      </p:ext>
    </p:extLst>
  </p:cSld>
  <p:clrMapOvr>
    <a:masterClrMapping/>
  </p:clrMapOvr>
  <p:transition spd="slow" advClick="0" advTm="4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cxnSp>
        <p:nvCxnSpPr>
          <p:cNvPr id="6" name="Straight Connector 48"/>
          <p:cNvCxnSpPr/>
          <p:nvPr/>
        </p:nvCxnSpPr>
        <p:spPr>
          <a:xfrm>
            <a:off x="5518150" y="3719418"/>
            <a:ext cx="1149350" cy="158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45"/>
          <p:cNvCxnSpPr/>
          <p:nvPr/>
        </p:nvCxnSpPr>
        <p:spPr>
          <a:xfrm>
            <a:off x="5518150" y="2647855"/>
            <a:ext cx="1149350" cy="15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50"/>
          <p:cNvCxnSpPr/>
          <p:nvPr/>
        </p:nvCxnSpPr>
        <p:spPr>
          <a:xfrm>
            <a:off x="5518150" y="4862418"/>
            <a:ext cx="1149350" cy="158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6053138" y="2044605"/>
            <a:ext cx="85725" cy="3573463"/>
            <a:chOff x="4529137" y="1142992"/>
            <a:chExt cx="85726" cy="3572693"/>
          </a:xfrm>
        </p:grpSpPr>
        <p:cxnSp>
          <p:nvCxnSpPr>
            <p:cNvPr id="10" name="Straight Connector 8"/>
            <p:cNvCxnSpPr/>
            <p:nvPr/>
          </p:nvCxnSpPr>
          <p:spPr>
            <a:xfrm rot="5400000">
              <a:off x="2785652" y="2929339"/>
              <a:ext cx="3572693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51"/>
            <p:cNvSpPr/>
            <p:nvPr/>
          </p:nvSpPr>
          <p:spPr>
            <a:xfrm>
              <a:off x="4529137" y="2774590"/>
              <a:ext cx="85726" cy="8570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cs typeface="Lao UI" panose="020B0502040204020203" pitchFamily="34" charset="0"/>
              </a:endParaRPr>
            </a:p>
          </p:txBody>
        </p:sp>
        <p:sp>
          <p:nvSpPr>
            <p:cNvPr id="12" name="Oval 52"/>
            <p:cNvSpPr/>
            <p:nvPr/>
          </p:nvSpPr>
          <p:spPr>
            <a:xfrm>
              <a:off x="4529137" y="1708020"/>
              <a:ext cx="85726" cy="8570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cs typeface="Lao UI" panose="020B0502040204020203" pitchFamily="34" charset="0"/>
              </a:endParaRPr>
            </a:p>
          </p:txBody>
        </p:sp>
        <p:sp>
          <p:nvSpPr>
            <p:cNvPr id="13" name="Oval 53"/>
            <p:cNvSpPr/>
            <p:nvPr/>
          </p:nvSpPr>
          <p:spPr>
            <a:xfrm>
              <a:off x="4529137" y="3917344"/>
              <a:ext cx="85726" cy="8570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cs typeface="Lao UI" panose="020B0502040204020203" pitchFamily="34" charset="0"/>
              </a:endParaRPr>
            </a:p>
          </p:txBody>
        </p:sp>
      </p:grpSp>
      <p:grpSp>
        <p:nvGrpSpPr>
          <p:cNvPr id="14" name="Group 88"/>
          <p:cNvGrpSpPr>
            <a:grpSpLocks/>
          </p:cNvGrpSpPr>
          <p:nvPr/>
        </p:nvGrpSpPr>
        <p:grpSpPr bwMode="auto">
          <a:xfrm>
            <a:off x="1881188" y="3284443"/>
            <a:ext cx="2643187" cy="931862"/>
            <a:chOff x="357158" y="2428874"/>
            <a:chExt cx="2643206" cy="932083"/>
          </a:xfrm>
        </p:grpSpPr>
        <p:sp>
          <p:nvSpPr>
            <p:cNvPr id="15" name="Rectangle 31"/>
            <p:cNvSpPr/>
            <p:nvPr/>
          </p:nvSpPr>
          <p:spPr>
            <a:xfrm>
              <a:off x="357158" y="2714692"/>
              <a:ext cx="2643206" cy="64626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+mn-ea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ea typeface="Open Sans Light" pitchFamily="34" charset="0"/>
                <a:cs typeface="Lao UI" panose="020B0502040204020203" pitchFamily="34" charset="0"/>
              </a:endParaRPr>
            </a:p>
          </p:txBody>
        </p:sp>
        <p:sp>
          <p:nvSpPr>
            <p:cNvPr id="16" name="Rectangle 32"/>
            <p:cNvSpPr/>
            <p:nvPr/>
          </p:nvSpPr>
          <p:spPr>
            <a:xfrm>
              <a:off x="2158983" y="2428874"/>
              <a:ext cx="800106" cy="3366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</a:rPr>
                <a:t>添加标题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17" name="组合 16"/>
          <p:cNvGrpSpPr>
            <a:grpSpLocks/>
          </p:cNvGrpSpPr>
          <p:nvPr/>
        </p:nvGrpSpPr>
        <p:grpSpPr bwMode="auto">
          <a:xfrm>
            <a:off x="4881563" y="3401918"/>
            <a:ext cx="636587" cy="636587"/>
            <a:chOff x="3357554" y="2500312"/>
            <a:chExt cx="636196" cy="636164"/>
          </a:xfrm>
        </p:grpSpPr>
        <p:sp>
          <p:nvSpPr>
            <p:cNvPr id="18" name="Rectangle 22"/>
            <p:cNvSpPr/>
            <p:nvPr/>
          </p:nvSpPr>
          <p:spPr>
            <a:xfrm>
              <a:off x="3357554" y="2500312"/>
              <a:ext cx="636196" cy="63616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cs typeface="Lao UI" panose="020B0502040204020203" pitchFamily="34" charset="0"/>
              </a:endParaRPr>
            </a:p>
          </p:txBody>
        </p:sp>
        <p:sp>
          <p:nvSpPr>
            <p:cNvPr id="19" name="Freeform 23"/>
            <p:cNvSpPr>
              <a:spLocks noEditPoints="1"/>
            </p:cNvSpPr>
            <p:nvPr/>
          </p:nvSpPr>
          <p:spPr bwMode="auto">
            <a:xfrm>
              <a:off x="3478130" y="2660542"/>
              <a:ext cx="388698" cy="323635"/>
            </a:xfrm>
            <a:custGeom>
              <a:avLst/>
              <a:gdLst/>
              <a:ahLst/>
              <a:cxnLst>
                <a:cxn ang="0">
                  <a:pos x="312" y="110"/>
                </a:cxn>
                <a:cxn ang="0">
                  <a:pos x="323" y="138"/>
                </a:cxn>
                <a:cxn ang="0">
                  <a:pos x="350" y="127"/>
                </a:cxn>
                <a:cxn ang="0">
                  <a:pos x="339" y="100"/>
                </a:cxn>
                <a:cxn ang="0">
                  <a:pos x="25" y="100"/>
                </a:cxn>
                <a:cxn ang="0">
                  <a:pos x="15" y="127"/>
                </a:cxn>
                <a:cxn ang="0">
                  <a:pos x="42" y="138"/>
                </a:cxn>
                <a:cxn ang="0">
                  <a:pos x="53" y="110"/>
                </a:cxn>
                <a:cxn ang="0">
                  <a:pos x="270" y="60"/>
                </a:cxn>
                <a:cxn ang="0">
                  <a:pos x="248" y="69"/>
                </a:cxn>
                <a:cxn ang="0">
                  <a:pos x="239" y="91"/>
                </a:cxn>
                <a:cxn ang="0">
                  <a:pos x="252" y="116"/>
                </a:cxn>
                <a:cxn ang="0">
                  <a:pos x="276" y="121"/>
                </a:cxn>
                <a:cxn ang="0">
                  <a:pos x="297" y="103"/>
                </a:cxn>
                <a:cxn ang="0">
                  <a:pos x="297" y="80"/>
                </a:cxn>
                <a:cxn ang="0">
                  <a:pos x="276" y="62"/>
                </a:cxn>
                <a:cxn ang="0">
                  <a:pos x="330" y="183"/>
                </a:cxn>
                <a:cxn ang="0">
                  <a:pos x="321" y="152"/>
                </a:cxn>
                <a:cxn ang="0">
                  <a:pos x="350" y="158"/>
                </a:cxn>
                <a:cxn ang="0">
                  <a:pos x="364" y="185"/>
                </a:cxn>
                <a:cxn ang="0">
                  <a:pos x="83" y="63"/>
                </a:cxn>
                <a:cxn ang="0">
                  <a:pos x="65" y="85"/>
                </a:cxn>
                <a:cxn ang="0">
                  <a:pos x="71" y="109"/>
                </a:cxn>
                <a:cxn ang="0">
                  <a:pos x="96" y="121"/>
                </a:cxn>
                <a:cxn ang="0">
                  <a:pos x="118" y="112"/>
                </a:cxn>
                <a:cxn ang="0">
                  <a:pos x="127" y="91"/>
                </a:cxn>
                <a:cxn ang="0">
                  <a:pos x="112" y="65"/>
                </a:cxn>
                <a:cxn ang="0">
                  <a:pos x="35" y="150"/>
                </a:cxn>
                <a:cxn ang="0">
                  <a:pos x="36" y="176"/>
                </a:cxn>
                <a:cxn ang="0">
                  <a:pos x="0" y="185"/>
                </a:cxn>
                <a:cxn ang="0">
                  <a:pos x="15" y="158"/>
                </a:cxn>
                <a:cxn ang="0">
                  <a:pos x="183" y="0"/>
                </a:cxn>
                <a:cxn ang="0">
                  <a:pos x="151" y="13"/>
                </a:cxn>
                <a:cxn ang="0">
                  <a:pos x="138" y="45"/>
                </a:cxn>
                <a:cxn ang="0">
                  <a:pos x="158" y="81"/>
                </a:cxn>
                <a:cxn ang="0">
                  <a:pos x="192" y="89"/>
                </a:cxn>
                <a:cxn ang="0">
                  <a:pos x="225" y="62"/>
                </a:cxn>
                <a:cxn ang="0">
                  <a:pos x="225" y="27"/>
                </a:cxn>
                <a:cxn ang="0">
                  <a:pos x="192" y="0"/>
                </a:cxn>
                <a:cxn ang="0">
                  <a:pos x="265" y="174"/>
                </a:cxn>
                <a:cxn ang="0">
                  <a:pos x="256" y="136"/>
                </a:cxn>
                <a:cxn ang="0">
                  <a:pos x="279" y="136"/>
                </a:cxn>
                <a:cxn ang="0">
                  <a:pos x="316" y="165"/>
                </a:cxn>
                <a:cxn ang="0">
                  <a:pos x="100" y="272"/>
                </a:cxn>
                <a:cxn ang="0">
                  <a:pos x="51" y="165"/>
                </a:cxn>
                <a:cxn ang="0">
                  <a:pos x="85" y="136"/>
                </a:cxn>
                <a:cxn ang="0">
                  <a:pos x="109" y="136"/>
                </a:cxn>
                <a:cxn ang="0">
                  <a:pos x="100" y="174"/>
                </a:cxn>
                <a:cxn ang="0">
                  <a:pos x="252" y="159"/>
                </a:cxn>
                <a:cxn ang="0">
                  <a:pos x="210" y="109"/>
                </a:cxn>
                <a:cxn ang="0">
                  <a:pos x="154" y="109"/>
                </a:cxn>
                <a:cxn ang="0">
                  <a:pos x="112" y="159"/>
                </a:cxn>
              </a:cxnLst>
              <a:rect l="0" t="0" r="r" b="b"/>
              <a:pathLst>
                <a:path w="364" h="301">
                  <a:moveTo>
                    <a:pt x="332" y="98"/>
                  </a:moveTo>
                  <a:lnTo>
                    <a:pt x="332" y="98"/>
                  </a:lnTo>
                  <a:lnTo>
                    <a:pt x="323" y="100"/>
                  </a:lnTo>
                  <a:lnTo>
                    <a:pt x="317" y="105"/>
                  </a:lnTo>
                  <a:lnTo>
                    <a:pt x="312" y="110"/>
                  </a:lnTo>
                  <a:lnTo>
                    <a:pt x="310" y="120"/>
                  </a:lnTo>
                  <a:lnTo>
                    <a:pt x="310" y="120"/>
                  </a:lnTo>
                  <a:lnTo>
                    <a:pt x="312" y="127"/>
                  </a:lnTo>
                  <a:lnTo>
                    <a:pt x="317" y="134"/>
                  </a:lnTo>
                  <a:lnTo>
                    <a:pt x="323" y="138"/>
                  </a:lnTo>
                  <a:lnTo>
                    <a:pt x="332" y="139"/>
                  </a:lnTo>
                  <a:lnTo>
                    <a:pt x="332" y="139"/>
                  </a:lnTo>
                  <a:lnTo>
                    <a:pt x="339" y="138"/>
                  </a:lnTo>
                  <a:lnTo>
                    <a:pt x="346" y="134"/>
                  </a:lnTo>
                  <a:lnTo>
                    <a:pt x="350" y="127"/>
                  </a:lnTo>
                  <a:lnTo>
                    <a:pt x="352" y="120"/>
                  </a:lnTo>
                  <a:lnTo>
                    <a:pt x="352" y="120"/>
                  </a:lnTo>
                  <a:lnTo>
                    <a:pt x="350" y="110"/>
                  </a:lnTo>
                  <a:lnTo>
                    <a:pt x="346" y="105"/>
                  </a:lnTo>
                  <a:lnTo>
                    <a:pt x="339" y="100"/>
                  </a:lnTo>
                  <a:lnTo>
                    <a:pt x="332" y="98"/>
                  </a:lnTo>
                  <a:lnTo>
                    <a:pt x="332" y="98"/>
                  </a:lnTo>
                  <a:close/>
                  <a:moveTo>
                    <a:pt x="35" y="98"/>
                  </a:moveTo>
                  <a:lnTo>
                    <a:pt x="35" y="98"/>
                  </a:lnTo>
                  <a:lnTo>
                    <a:pt x="25" y="100"/>
                  </a:lnTo>
                  <a:lnTo>
                    <a:pt x="20" y="105"/>
                  </a:lnTo>
                  <a:lnTo>
                    <a:pt x="15" y="110"/>
                  </a:lnTo>
                  <a:lnTo>
                    <a:pt x="13" y="120"/>
                  </a:lnTo>
                  <a:lnTo>
                    <a:pt x="13" y="120"/>
                  </a:lnTo>
                  <a:lnTo>
                    <a:pt x="15" y="127"/>
                  </a:lnTo>
                  <a:lnTo>
                    <a:pt x="20" y="134"/>
                  </a:lnTo>
                  <a:lnTo>
                    <a:pt x="25" y="138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42" y="138"/>
                  </a:lnTo>
                  <a:lnTo>
                    <a:pt x="49" y="134"/>
                  </a:lnTo>
                  <a:lnTo>
                    <a:pt x="53" y="127"/>
                  </a:lnTo>
                  <a:lnTo>
                    <a:pt x="54" y="120"/>
                  </a:lnTo>
                  <a:lnTo>
                    <a:pt x="54" y="120"/>
                  </a:lnTo>
                  <a:lnTo>
                    <a:pt x="53" y="110"/>
                  </a:lnTo>
                  <a:lnTo>
                    <a:pt x="49" y="105"/>
                  </a:lnTo>
                  <a:lnTo>
                    <a:pt x="42" y="100"/>
                  </a:lnTo>
                  <a:lnTo>
                    <a:pt x="35" y="98"/>
                  </a:lnTo>
                  <a:lnTo>
                    <a:pt x="35" y="98"/>
                  </a:lnTo>
                  <a:close/>
                  <a:moveTo>
                    <a:pt x="270" y="60"/>
                  </a:moveTo>
                  <a:lnTo>
                    <a:pt x="270" y="60"/>
                  </a:lnTo>
                  <a:lnTo>
                    <a:pt x="263" y="62"/>
                  </a:lnTo>
                  <a:lnTo>
                    <a:pt x="258" y="63"/>
                  </a:lnTo>
                  <a:lnTo>
                    <a:pt x="252" y="65"/>
                  </a:lnTo>
                  <a:lnTo>
                    <a:pt x="248" y="69"/>
                  </a:lnTo>
                  <a:lnTo>
                    <a:pt x="245" y="74"/>
                  </a:lnTo>
                  <a:lnTo>
                    <a:pt x="241" y="80"/>
                  </a:lnTo>
                  <a:lnTo>
                    <a:pt x="239" y="85"/>
                  </a:lnTo>
                  <a:lnTo>
                    <a:pt x="239" y="91"/>
                  </a:lnTo>
                  <a:lnTo>
                    <a:pt x="239" y="91"/>
                  </a:lnTo>
                  <a:lnTo>
                    <a:pt x="239" y="98"/>
                  </a:lnTo>
                  <a:lnTo>
                    <a:pt x="241" y="103"/>
                  </a:lnTo>
                  <a:lnTo>
                    <a:pt x="245" y="109"/>
                  </a:lnTo>
                  <a:lnTo>
                    <a:pt x="248" y="112"/>
                  </a:lnTo>
                  <a:lnTo>
                    <a:pt x="252" y="116"/>
                  </a:lnTo>
                  <a:lnTo>
                    <a:pt x="258" y="120"/>
                  </a:lnTo>
                  <a:lnTo>
                    <a:pt x="263" y="121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6" y="121"/>
                  </a:lnTo>
                  <a:lnTo>
                    <a:pt x="281" y="120"/>
                  </a:lnTo>
                  <a:lnTo>
                    <a:pt x="287" y="116"/>
                  </a:lnTo>
                  <a:lnTo>
                    <a:pt x="292" y="112"/>
                  </a:lnTo>
                  <a:lnTo>
                    <a:pt x="296" y="109"/>
                  </a:lnTo>
                  <a:lnTo>
                    <a:pt x="297" y="103"/>
                  </a:lnTo>
                  <a:lnTo>
                    <a:pt x="299" y="98"/>
                  </a:lnTo>
                  <a:lnTo>
                    <a:pt x="301" y="91"/>
                  </a:lnTo>
                  <a:lnTo>
                    <a:pt x="301" y="91"/>
                  </a:lnTo>
                  <a:lnTo>
                    <a:pt x="299" y="85"/>
                  </a:lnTo>
                  <a:lnTo>
                    <a:pt x="297" y="80"/>
                  </a:lnTo>
                  <a:lnTo>
                    <a:pt x="296" y="74"/>
                  </a:lnTo>
                  <a:lnTo>
                    <a:pt x="292" y="69"/>
                  </a:lnTo>
                  <a:lnTo>
                    <a:pt x="287" y="65"/>
                  </a:lnTo>
                  <a:lnTo>
                    <a:pt x="281" y="63"/>
                  </a:lnTo>
                  <a:lnTo>
                    <a:pt x="276" y="62"/>
                  </a:lnTo>
                  <a:lnTo>
                    <a:pt x="270" y="60"/>
                  </a:lnTo>
                  <a:lnTo>
                    <a:pt x="270" y="60"/>
                  </a:lnTo>
                  <a:close/>
                  <a:moveTo>
                    <a:pt x="364" y="248"/>
                  </a:moveTo>
                  <a:lnTo>
                    <a:pt x="330" y="248"/>
                  </a:lnTo>
                  <a:lnTo>
                    <a:pt x="330" y="183"/>
                  </a:lnTo>
                  <a:lnTo>
                    <a:pt x="330" y="183"/>
                  </a:lnTo>
                  <a:lnTo>
                    <a:pt x="330" y="176"/>
                  </a:lnTo>
                  <a:lnTo>
                    <a:pt x="328" y="167"/>
                  </a:lnTo>
                  <a:lnTo>
                    <a:pt x="321" y="152"/>
                  </a:lnTo>
                  <a:lnTo>
                    <a:pt x="321" y="152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37" y="152"/>
                  </a:lnTo>
                  <a:lnTo>
                    <a:pt x="345" y="154"/>
                  </a:lnTo>
                  <a:lnTo>
                    <a:pt x="350" y="158"/>
                  </a:lnTo>
                  <a:lnTo>
                    <a:pt x="355" y="161"/>
                  </a:lnTo>
                  <a:lnTo>
                    <a:pt x="359" y="167"/>
                  </a:lnTo>
                  <a:lnTo>
                    <a:pt x="363" y="172"/>
                  </a:lnTo>
                  <a:lnTo>
                    <a:pt x="364" y="178"/>
                  </a:lnTo>
                  <a:lnTo>
                    <a:pt x="364" y="185"/>
                  </a:lnTo>
                  <a:lnTo>
                    <a:pt x="364" y="248"/>
                  </a:lnTo>
                  <a:close/>
                  <a:moveTo>
                    <a:pt x="96" y="60"/>
                  </a:moveTo>
                  <a:lnTo>
                    <a:pt x="96" y="60"/>
                  </a:lnTo>
                  <a:lnTo>
                    <a:pt x="89" y="62"/>
                  </a:lnTo>
                  <a:lnTo>
                    <a:pt x="83" y="63"/>
                  </a:lnTo>
                  <a:lnTo>
                    <a:pt x="78" y="65"/>
                  </a:lnTo>
                  <a:lnTo>
                    <a:pt x="74" y="69"/>
                  </a:lnTo>
                  <a:lnTo>
                    <a:pt x="71" y="74"/>
                  </a:lnTo>
                  <a:lnTo>
                    <a:pt x="67" y="80"/>
                  </a:lnTo>
                  <a:lnTo>
                    <a:pt x="65" y="85"/>
                  </a:lnTo>
                  <a:lnTo>
                    <a:pt x="65" y="91"/>
                  </a:lnTo>
                  <a:lnTo>
                    <a:pt x="65" y="91"/>
                  </a:lnTo>
                  <a:lnTo>
                    <a:pt x="65" y="98"/>
                  </a:lnTo>
                  <a:lnTo>
                    <a:pt x="67" y="103"/>
                  </a:lnTo>
                  <a:lnTo>
                    <a:pt x="71" y="109"/>
                  </a:lnTo>
                  <a:lnTo>
                    <a:pt x="74" y="112"/>
                  </a:lnTo>
                  <a:lnTo>
                    <a:pt x="78" y="116"/>
                  </a:lnTo>
                  <a:lnTo>
                    <a:pt x="83" y="120"/>
                  </a:lnTo>
                  <a:lnTo>
                    <a:pt x="89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102" y="121"/>
                  </a:lnTo>
                  <a:lnTo>
                    <a:pt x="107" y="120"/>
                  </a:lnTo>
                  <a:lnTo>
                    <a:pt x="112" y="116"/>
                  </a:lnTo>
                  <a:lnTo>
                    <a:pt x="118" y="112"/>
                  </a:lnTo>
                  <a:lnTo>
                    <a:pt x="122" y="109"/>
                  </a:lnTo>
                  <a:lnTo>
                    <a:pt x="123" y="103"/>
                  </a:lnTo>
                  <a:lnTo>
                    <a:pt x="125" y="98"/>
                  </a:lnTo>
                  <a:lnTo>
                    <a:pt x="127" y="91"/>
                  </a:lnTo>
                  <a:lnTo>
                    <a:pt x="127" y="91"/>
                  </a:lnTo>
                  <a:lnTo>
                    <a:pt x="125" y="85"/>
                  </a:lnTo>
                  <a:lnTo>
                    <a:pt x="123" y="80"/>
                  </a:lnTo>
                  <a:lnTo>
                    <a:pt x="122" y="74"/>
                  </a:lnTo>
                  <a:lnTo>
                    <a:pt x="118" y="69"/>
                  </a:lnTo>
                  <a:lnTo>
                    <a:pt x="112" y="65"/>
                  </a:lnTo>
                  <a:lnTo>
                    <a:pt x="107" y="63"/>
                  </a:lnTo>
                  <a:lnTo>
                    <a:pt x="102" y="62"/>
                  </a:lnTo>
                  <a:lnTo>
                    <a:pt x="96" y="60"/>
                  </a:lnTo>
                  <a:lnTo>
                    <a:pt x="96" y="60"/>
                  </a:lnTo>
                  <a:close/>
                  <a:moveTo>
                    <a:pt x="35" y="150"/>
                  </a:moveTo>
                  <a:lnTo>
                    <a:pt x="35" y="150"/>
                  </a:lnTo>
                  <a:lnTo>
                    <a:pt x="44" y="152"/>
                  </a:lnTo>
                  <a:lnTo>
                    <a:pt x="44" y="152"/>
                  </a:lnTo>
                  <a:lnTo>
                    <a:pt x="38" y="167"/>
                  </a:lnTo>
                  <a:lnTo>
                    <a:pt x="36" y="176"/>
                  </a:lnTo>
                  <a:lnTo>
                    <a:pt x="35" y="183"/>
                  </a:lnTo>
                  <a:lnTo>
                    <a:pt x="35" y="248"/>
                  </a:lnTo>
                  <a:lnTo>
                    <a:pt x="0" y="248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178"/>
                  </a:lnTo>
                  <a:lnTo>
                    <a:pt x="2" y="172"/>
                  </a:lnTo>
                  <a:lnTo>
                    <a:pt x="6" y="167"/>
                  </a:lnTo>
                  <a:lnTo>
                    <a:pt x="9" y="161"/>
                  </a:lnTo>
                  <a:lnTo>
                    <a:pt x="15" y="158"/>
                  </a:lnTo>
                  <a:lnTo>
                    <a:pt x="20" y="154"/>
                  </a:lnTo>
                  <a:lnTo>
                    <a:pt x="27" y="152"/>
                  </a:lnTo>
                  <a:lnTo>
                    <a:pt x="35" y="150"/>
                  </a:lnTo>
                  <a:lnTo>
                    <a:pt x="35" y="150"/>
                  </a:lnTo>
                  <a:close/>
                  <a:moveTo>
                    <a:pt x="183" y="0"/>
                  </a:moveTo>
                  <a:lnTo>
                    <a:pt x="183" y="0"/>
                  </a:lnTo>
                  <a:lnTo>
                    <a:pt x="174" y="0"/>
                  </a:lnTo>
                  <a:lnTo>
                    <a:pt x="165" y="4"/>
                  </a:lnTo>
                  <a:lnTo>
                    <a:pt x="158" y="7"/>
                  </a:lnTo>
                  <a:lnTo>
                    <a:pt x="151" y="13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6"/>
                  </a:lnTo>
                  <a:lnTo>
                    <a:pt x="138" y="45"/>
                  </a:lnTo>
                  <a:lnTo>
                    <a:pt x="138" y="45"/>
                  </a:lnTo>
                  <a:lnTo>
                    <a:pt x="138" y="54"/>
                  </a:lnTo>
                  <a:lnTo>
                    <a:pt x="141" y="62"/>
                  </a:lnTo>
                  <a:lnTo>
                    <a:pt x="145" y="71"/>
                  </a:lnTo>
                  <a:lnTo>
                    <a:pt x="151" y="76"/>
                  </a:lnTo>
                  <a:lnTo>
                    <a:pt x="158" y="81"/>
                  </a:lnTo>
                  <a:lnTo>
                    <a:pt x="165" y="87"/>
                  </a:lnTo>
                  <a:lnTo>
                    <a:pt x="174" y="89"/>
                  </a:lnTo>
                  <a:lnTo>
                    <a:pt x="183" y="91"/>
                  </a:lnTo>
                  <a:lnTo>
                    <a:pt x="183" y="91"/>
                  </a:lnTo>
                  <a:lnTo>
                    <a:pt x="192" y="89"/>
                  </a:lnTo>
                  <a:lnTo>
                    <a:pt x="200" y="87"/>
                  </a:lnTo>
                  <a:lnTo>
                    <a:pt x="209" y="81"/>
                  </a:lnTo>
                  <a:lnTo>
                    <a:pt x="214" y="76"/>
                  </a:lnTo>
                  <a:lnTo>
                    <a:pt x="219" y="71"/>
                  </a:lnTo>
                  <a:lnTo>
                    <a:pt x="225" y="62"/>
                  </a:lnTo>
                  <a:lnTo>
                    <a:pt x="227" y="54"/>
                  </a:lnTo>
                  <a:lnTo>
                    <a:pt x="229" y="45"/>
                  </a:lnTo>
                  <a:lnTo>
                    <a:pt x="229" y="45"/>
                  </a:lnTo>
                  <a:lnTo>
                    <a:pt x="227" y="36"/>
                  </a:lnTo>
                  <a:lnTo>
                    <a:pt x="225" y="27"/>
                  </a:lnTo>
                  <a:lnTo>
                    <a:pt x="219" y="20"/>
                  </a:lnTo>
                  <a:lnTo>
                    <a:pt x="214" y="13"/>
                  </a:lnTo>
                  <a:lnTo>
                    <a:pt x="209" y="7"/>
                  </a:lnTo>
                  <a:lnTo>
                    <a:pt x="200" y="4"/>
                  </a:lnTo>
                  <a:lnTo>
                    <a:pt x="192" y="0"/>
                  </a:lnTo>
                  <a:lnTo>
                    <a:pt x="183" y="0"/>
                  </a:lnTo>
                  <a:lnTo>
                    <a:pt x="183" y="0"/>
                  </a:lnTo>
                  <a:close/>
                  <a:moveTo>
                    <a:pt x="319" y="272"/>
                  </a:moveTo>
                  <a:lnTo>
                    <a:pt x="265" y="272"/>
                  </a:lnTo>
                  <a:lnTo>
                    <a:pt x="265" y="174"/>
                  </a:lnTo>
                  <a:lnTo>
                    <a:pt x="265" y="174"/>
                  </a:lnTo>
                  <a:lnTo>
                    <a:pt x="265" y="163"/>
                  </a:lnTo>
                  <a:lnTo>
                    <a:pt x="263" y="154"/>
                  </a:lnTo>
                  <a:lnTo>
                    <a:pt x="259" y="145"/>
                  </a:lnTo>
                  <a:lnTo>
                    <a:pt x="256" y="136"/>
                  </a:lnTo>
                  <a:lnTo>
                    <a:pt x="256" y="136"/>
                  </a:lnTo>
                  <a:lnTo>
                    <a:pt x="263" y="134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9" y="136"/>
                  </a:lnTo>
                  <a:lnTo>
                    <a:pt x="288" y="138"/>
                  </a:lnTo>
                  <a:lnTo>
                    <a:pt x="297" y="143"/>
                  </a:lnTo>
                  <a:lnTo>
                    <a:pt x="305" y="149"/>
                  </a:lnTo>
                  <a:lnTo>
                    <a:pt x="310" y="156"/>
                  </a:lnTo>
                  <a:lnTo>
                    <a:pt x="316" y="165"/>
                  </a:lnTo>
                  <a:lnTo>
                    <a:pt x="317" y="174"/>
                  </a:lnTo>
                  <a:lnTo>
                    <a:pt x="319" y="183"/>
                  </a:lnTo>
                  <a:lnTo>
                    <a:pt x="319" y="272"/>
                  </a:lnTo>
                  <a:close/>
                  <a:moveTo>
                    <a:pt x="100" y="174"/>
                  </a:moveTo>
                  <a:lnTo>
                    <a:pt x="100" y="272"/>
                  </a:lnTo>
                  <a:lnTo>
                    <a:pt x="45" y="272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7" y="174"/>
                  </a:lnTo>
                  <a:lnTo>
                    <a:pt x="51" y="165"/>
                  </a:lnTo>
                  <a:lnTo>
                    <a:pt x="54" y="156"/>
                  </a:lnTo>
                  <a:lnTo>
                    <a:pt x="60" y="149"/>
                  </a:lnTo>
                  <a:lnTo>
                    <a:pt x="67" y="143"/>
                  </a:lnTo>
                  <a:lnTo>
                    <a:pt x="76" y="138"/>
                  </a:lnTo>
                  <a:lnTo>
                    <a:pt x="85" y="136"/>
                  </a:lnTo>
                  <a:lnTo>
                    <a:pt x="96" y="134"/>
                  </a:lnTo>
                  <a:lnTo>
                    <a:pt x="96" y="134"/>
                  </a:lnTo>
                  <a:lnTo>
                    <a:pt x="103" y="134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5" y="145"/>
                  </a:lnTo>
                  <a:lnTo>
                    <a:pt x="102" y="154"/>
                  </a:lnTo>
                  <a:lnTo>
                    <a:pt x="100" y="163"/>
                  </a:lnTo>
                  <a:lnTo>
                    <a:pt x="100" y="174"/>
                  </a:lnTo>
                  <a:lnTo>
                    <a:pt x="100" y="174"/>
                  </a:lnTo>
                  <a:close/>
                  <a:moveTo>
                    <a:pt x="111" y="301"/>
                  </a:moveTo>
                  <a:lnTo>
                    <a:pt x="254" y="301"/>
                  </a:lnTo>
                  <a:lnTo>
                    <a:pt x="254" y="174"/>
                  </a:lnTo>
                  <a:lnTo>
                    <a:pt x="254" y="174"/>
                  </a:lnTo>
                  <a:lnTo>
                    <a:pt x="252" y="159"/>
                  </a:lnTo>
                  <a:lnTo>
                    <a:pt x="248" y="145"/>
                  </a:lnTo>
                  <a:lnTo>
                    <a:pt x="241" y="134"/>
                  </a:lnTo>
                  <a:lnTo>
                    <a:pt x="232" y="123"/>
                  </a:lnTo>
                  <a:lnTo>
                    <a:pt x="223" y="114"/>
                  </a:lnTo>
                  <a:lnTo>
                    <a:pt x="210" y="109"/>
                  </a:lnTo>
                  <a:lnTo>
                    <a:pt x="198" y="103"/>
                  </a:lnTo>
                  <a:lnTo>
                    <a:pt x="183" y="101"/>
                  </a:lnTo>
                  <a:lnTo>
                    <a:pt x="183" y="101"/>
                  </a:lnTo>
                  <a:lnTo>
                    <a:pt x="169" y="103"/>
                  </a:lnTo>
                  <a:lnTo>
                    <a:pt x="154" y="109"/>
                  </a:lnTo>
                  <a:lnTo>
                    <a:pt x="143" y="114"/>
                  </a:lnTo>
                  <a:lnTo>
                    <a:pt x="132" y="123"/>
                  </a:lnTo>
                  <a:lnTo>
                    <a:pt x="123" y="134"/>
                  </a:lnTo>
                  <a:lnTo>
                    <a:pt x="116" y="145"/>
                  </a:lnTo>
                  <a:lnTo>
                    <a:pt x="112" y="159"/>
                  </a:lnTo>
                  <a:lnTo>
                    <a:pt x="111" y="174"/>
                  </a:lnTo>
                  <a:lnTo>
                    <a:pt x="111" y="30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Lao UI" panose="020B0502040204020203" pitchFamily="34" charset="0"/>
              </a:endParaRPr>
            </a:p>
          </p:txBody>
        </p:sp>
      </p:grpSp>
      <p:grpSp>
        <p:nvGrpSpPr>
          <p:cNvPr id="20" name="Group 89"/>
          <p:cNvGrpSpPr>
            <a:grpSpLocks/>
          </p:cNvGrpSpPr>
          <p:nvPr/>
        </p:nvGrpSpPr>
        <p:grpSpPr bwMode="auto">
          <a:xfrm>
            <a:off x="1881188" y="2212880"/>
            <a:ext cx="2643187" cy="931863"/>
            <a:chOff x="357158" y="1357304"/>
            <a:chExt cx="2643206" cy="932083"/>
          </a:xfrm>
        </p:grpSpPr>
        <p:sp>
          <p:nvSpPr>
            <p:cNvPr id="21" name="Rectangle 29"/>
            <p:cNvSpPr/>
            <p:nvPr/>
          </p:nvSpPr>
          <p:spPr>
            <a:xfrm>
              <a:off x="357158" y="1643121"/>
              <a:ext cx="2643206" cy="64626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+mn-ea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ea typeface="Open Sans Light" pitchFamily="34" charset="0"/>
                <a:cs typeface="Lao UI" panose="020B0502040204020203" pitchFamily="34" charset="0"/>
              </a:endParaRPr>
            </a:p>
          </p:txBody>
        </p:sp>
        <p:sp>
          <p:nvSpPr>
            <p:cNvPr id="22" name="Rectangle 30"/>
            <p:cNvSpPr/>
            <p:nvPr/>
          </p:nvSpPr>
          <p:spPr>
            <a:xfrm>
              <a:off x="2162158" y="1357304"/>
              <a:ext cx="800106" cy="3699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</a:rPr>
                <a:t>添加标题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3" name="组合 22"/>
          <p:cNvGrpSpPr>
            <a:grpSpLocks/>
          </p:cNvGrpSpPr>
          <p:nvPr/>
        </p:nvGrpSpPr>
        <p:grpSpPr bwMode="auto">
          <a:xfrm>
            <a:off x="4881563" y="2330355"/>
            <a:ext cx="636587" cy="636588"/>
            <a:chOff x="3357554" y="1428742"/>
            <a:chExt cx="636196" cy="636164"/>
          </a:xfrm>
        </p:grpSpPr>
        <p:sp>
          <p:nvSpPr>
            <p:cNvPr id="24" name="Rectangle 13"/>
            <p:cNvSpPr/>
            <p:nvPr/>
          </p:nvSpPr>
          <p:spPr>
            <a:xfrm>
              <a:off x="3357554" y="1428742"/>
              <a:ext cx="636196" cy="6361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cs typeface="Lao UI" panose="020B0502040204020203" pitchFamily="34" charset="0"/>
              </a:endParaRPr>
            </a:p>
          </p:txBody>
        </p:sp>
        <p:sp>
          <p:nvSpPr>
            <p:cNvPr id="25" name="Freeform 100"/>
            <p:cNvSpPr>
              <a:spLocks/>
            </p:cNvSpPr>
            <p:nvPr/>
          </p:nvSpPr>
          <p:spPr bwMode="auto">
            <a:xfrm>
              <a:off x="3500341" y="1571522"/>
              <a:ext cx="303026" cy="342672"/>
            </a:xfrm>
            <a:custGeom>
              <a:avLst/>
              <a:gdLst/>
              <a:ahLst/>
              <a:cxnLst>
                <a:cxn ang="0">
                  <a:pos x="230" y="212"/>
                </a:cxn>
                <a:cxn ang="0">
                  <a:pos x="212" y="216"/>
                </a:cxn>
                <a:cxn ang="0">
                  <a:pos x="197" y="223"/>
                </a:cxn>
                <a:cxn ang="0">
                  <a:pos x="105" y="169"/>
                </a:cxn>
                <a:cxn ang="0">
                  <a:pos x="105" y="160"/>
                </a:cxn>
                <a:cxn ang="0">
                  <a:pos x="197" y="96"/>
                </a:cxn>
                <a:cxn ang="0">
                  <a:pos x="204" y="100"/>
                </a:cxn>
                <a:cxn ang="0">
                  <a:pos x="221" y="105"/>
                </a:cxn>
                <a:cxn ang="0">
                  <a:pos x="230" y="107"/>
                </a:cxn>
                <a:cxn ang="0">
                  <a:pos x="250" y="102"/>
                </a:cxn>
                <a:cxn ang="0">
                  <a:pos x="266" y="91"/>
                </a:cxn>
                <a:cxn ang="0">
                  <a:pos x="277" y="75"/>
                </a:cxn>
                <a:cxn ang="0">
                  <a:pos x="282" y="53"/>
                </a:cxn>
                <a:cxn ang="0">
                  <a:pos x="281" y="44"/>
                </a:cxn>
                <a:cxn ang="0">
                  <a:pos x="273" y="24"/>
                </a:cxn>
                <a:cxn ang="0">
                  <a:pos x="259" y="9"/>
                </a:cxn>
                <a:cxn ang="0">
                  <a:pos x="239" y="2"/>
                </a:cxn>
                <a:cxn ang="0">
                  <a:pos x="230" y="0"/>
                </a:cxn>
                <a:cxn ang="0">
                  <a:pos x="208" y="4"/>
                </a:cxn>
                <a:cxn ang="0">
                  <a:pos x="192" y="17"/>
                </a:cxn>
                <a:cxn ang="0">
                  <a:pos x="181" y="33"/>
                </a:cxn>
                <a:cxn ang="0">
                  <a:pos x="175" y="53"/>
                </a:cxn>
                <a:cxn ang="0">
                  <a:pos x="177" y="62"/>
                </a:cxn>
                <a:cxn ang="0">
                  <a:pos x="85" y="118"/>
                </a:cxn>
                <a:cxn ang="0">
                  <a:pos x="68" y="109"/>
                </a:cxn>
                <a:cxn ang="0">
                  <a:pos x="52" y="107"/>
                </a:cxn>
                <a:cxn ang="0">
                  <a:pos x="41" y="107"/>
                </a:cxn>
                <a:cxn ang="0">
                  <a:pos x="23" y="116"/>
                </a:cxn>
                <a:cxn ang="0">
                  <a:pos x="9" y="131"/>
                </a:cxn>
                <a:cxn ang="0">
                  <a:pos x="0" y="149"/>
                </a:cxn>
                <a:cxn ang="0">
                  <a:pos x="0" y="160"/>
                </a:cxn>
                <a:cxn ang="0">
                  <a:pos x="3" y="180"/>
                </a:cxn>
                <a:cxn ang="0">
                  <a:pos x="14" y="198"/>
                </a:cxn>
                <a:cxn ang="0">
                  <a:pos x="30" y="209"/>
                </a:cxn>
                <a:cxn ang="0">
                  <a:pos x="52" y="212"/>
                </a:cxn>
                <a:cxn ang="0">
                  <a:pos x="61" y="212"/>
                </a:cxn>
                <a:cxn ang="0">
                  <a:pos x="78" y="207"/>
                </a:cxn>
                <a:cxn ang="0">
                  <a:pos x="177" y="258"/>
                </a:cxn>
                <a:cxn ang="0">
                  <a:pos x="175" y="267"/>
                </a:cxn>
                <a:cxn ang="0">
                  <a:pos x="177" y="278"/>
                </a:cxn>
                <a:cxn ang="0">
                  <a:pos x="184" y="296"/>
                </a:cxn>
                <a:cxn ang="0">
                  <a:pos x="199" y="310"/>
                </a:cxn>
                <a:cxn ang="0">
                  <a:pos x="219" y="318"/>
                </a:cxn>
                <a:cxn ang="0">
                  <a:pos x="230" y="319"/>
                </a:cxn>
                <a:cxn ang="0">
                  <a:pos x="250" y="316"/>
                </a:cxn>
                <a:cxn ang="0">
                  <a:pos x="266" y="303"/>
                </a:cxn>
                <a:cxn ang="0">
                  <a:pos x="277" y="287"/>
                </a:cxn>
                <a:cxn ang="0">
                  <a:pos x="282" y="267"/>
                </a:cxn>
                <a:cxn ang="0">
                  <a:pos x="281" y="256"/>
                </a:cxn>
                <a:cxn ang="0">
                  <a:pos x="273" y="236"/>
                </a:cxn>
                <a:cxn ang="0">
                  <a:pos x="259" y="221"/>
                </a:cxn>
                <a:cxn ang="0">
                  <a:pos x="239" y="214"/>
                </a:cxn>
                <a:cxn ang="0">
                  <a:pos x="230" y="212"/>
                </a:cxn>
              </a:cxnLst>
              <a:rect l="0" t="0" r="r" b="b"/>
              <a:pathLst>
                <a:path w="282" h="319">
                  <a:moveTo>
                    <a:pt x="230" y="212"/>
                  </a:moveTo>
                  <a:lnTo>
                    <a:pt x="230" y="212"/>
                  </a:lnTo>
                  <a:lnTo>
                    <a:pt x="221" y="214"/>
                  </a:lnTo>
                  <a:lnTo>
                    <a:pt x="212" y="216"/>
                  </a:lnTo>
                  <a:lnTo>
                    <a:pt x="204" y="220"/>
                  </a:lnTo>
                  <a:lnTo>
                    <a:pt x="197" y="223"/>
                  </a:lnTo>
                  <a:lnTo>
                    <a:pt x="105" y="169"/>
                  </a:lnTo>
                  <a:lnTo>
                    <a:pt x="105" y="169"/>
                  </a:lnTo>
                  <a:lnTo>
                    <a:pt x="105" y="160"/>
                  </a:lnTo>
                  <a:lnTo>
                    <a:pt x="105" y="160"/>
                  </a:lnTo>
                  <a:lnTo>
                    <a:pt x="105" y="151"/>
                  </a:lnTo>
                  <a:lnTo>
                    <a:pt x="197" y="96"/>
                  </a:lnTo>
                  <a:lnTo>
                    <a:pt x="197" y="96"/>
                  </a:lnTo>
                  <a:lnTo>
                    <a:pt x="204" y="100"/>
                  </a:lnTo>
                  <a:lnTo>
                    <a:pt x="212" y="104"/>
                  </a:lnTo>
                  <a:lnTo>
                    <a:pt x="221" y="105"/>
                  </a:lnTo>
                  <a:lnTo>
                    <a:pt x="230" y="107"/>
                  </a:lnTo>
                  <a:lnTo>
                    <a:pt x="230" y="107"/>
                  </a:lnTo>
                  <a:lnTo>
                    <a:pt x="239" y="105"/>
                  </a:lnTo>
                  <a:lnTo>
                    <a:pt x="250" y="102"/>
                  </a:lnTo>
                  <a:lnTo>
                    <a:pt x="259" y="98"/>
                  </a:lnTo>
                  <a:lnTo>
                    <a:pt x="266" y="91"/>
                  </a:lnTo>
                  <a:lnTo>
                    <a:pt x="273" y="84"/>
                  </a:lnTo>
                  <a:lnTo>
                    <a:pt x="277" y="75"/>
                  </a:lnTo>
                  <a:lnTo>
                    <a:pt x="281" y="64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281" y="44"/>
                  </a:lnTo>
                  <a:lnTo>
                    <a:pt x="277" y="33"/>
                  </a:lnTo>
                  <a:lnTo>
                    <a:pt x="273" y="24"/>
                  </a:lnTo>
                  <a:lnTo>
                    <a:pt x="266" y="17"/>
                  </a:lnTo>
                  <a:lnTo>
                    <a:pt x="259" y="9"/>
                  </a:lnTo>
                  <a:lnTo>
                    <a:pt x="250" y="4"/>
                  </a:lnTo>
                  <a:lnTo>
                    <a:pt x="239" y="2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19" y="2"/>
                  </a:lnTo>
                  <a:lnTo>
                    <a:pt x="208" y="4"/>
                  </a:lnTo>
                  <a:lnTo>
                    <a:pt x="199" y="9"/>
                  </a:lnTo>
                  <a:lnTo>
                    <a:pt x="192" y="17"/>
                  </a:lnTo>
                  <a:lnTo>
                    <a:pt x="184" y="24"/>
                  </a:lnTo>
                  <a:lnTo>
                    <a:pt x="181" y="33"/>
                  </a:lnTo>
                  <a:lnTo>
                    <a:pt x="177" y="44"/>
                  </a:lnTo>
                  <a:lnTo>
                    <a:pt x="175" y="53"/>
                  </a:lnTo>
                  <a:lnTo>
                    <a:pt x="175" y="53"/>
                  </a:lnTo>
                  <a:lnTo>
                    <a:pt x="177" y="62"/>
                  </a:lnTo>
                  <a:lnTo>
                    <a:pt x="85" y="118"/>
                  </a:lnTo>
                  <a:lnTo>
                    <a:pt x="85" y="118"/>
                  </a:lnTo>
                  <a:lnTo>
                    <a:pt x="78" y="113"/>
                  </a:lnTo>
                  <a:lnTo>
                    <a:pt x="68" y="109"/>
                  </a:lnTo>
                  <a:lnTo>
                    <a:pt x="61" y="107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1" y="107"/>
                  </a:lnTo>
                  <a:lnTo>
                    <a:pt x="30" y="111"/>
                  </a:lnTo>
                  <a:lnTo>
                    <a:pt x="23" y="116"/>
                  </a:lnTo>
                  <a:lnTo>
                    <a:pt x="14" y="122"/>
                  </a:lnTo>
                  <a:lnTo>
                    <a:pt x="9" y="131"/>
                  </a:lnTo>
                  <a:lnTo>
                    <a:pt x="3" y="140"/>
                  </a:lnTo>
                  <a:lnTo>
                    <a:pt x="0" y="149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71"/>
                  </a:lnTo>
                  <a:lnTo>
                    <a:pt x="3" y="180"/>
                  </a:lnTo>
                  <a:lnTo>
                    <a:pt x="9" y="189"/>
                  </a:lnTo>
                  <a:lnTo>
                    <a:pt x="14" y="198"/>
                  </a:lnTo>
                  <a:lnTo>
                    <a:pt x="23" y="203"/>
                  </a:lnTo>
                  <a:lnTo>
                    <a:pt x="30" y="209"/>
                  </a:lnTo>
                  <a:lnTo>
                    <a:pt x="41" y="212"/>
                  </a:lnTo>
                  <a:lnTo>
                    <a:pt x="52" y="212"/>
                  </a:lnTo>
                  <a:lnTo>
                    <a:pt x="52" y="212"/>
                  </a:lnTo>
                  <a:lnTo>
                    <a:pt x="61" y="212"/>
                  </a:lnTo>
                  <a:lnTo>
                    <a:pt x="68" y="211"/>
                  </a:lnTo>
                  <a:lnTo>
                    <a:pt x="78" y="207"/>
                  </a:lnTo>
                  <a:lnTo>
                    <a:pt x="85" y="202"/>
                  </a:lnTo>
                  <a:lnTo>
                    <a:pt x="177" y="258"/>
                  </a:lnTo>
                  <a:lnTo>
                    <a:pt x="177" y="258"/>
                  </a:lnTo>
                  <a:lnTo>
                    <a:pt x="175" y="267"/>
                  </a:lnTo>
                  <a:lnTo>
                    <a:pt x="175" y="267"/>
                  </a:lnTo>
                  <a:lnTo>
                    <a:pt x="177" y="278"/>
                  </a:lnTo>
                  <a:lnTo>
                    <a:pt x="181" y="287"/>
                  </a:lnTo>
                  <a:lnTo>
                    <a:pt x="184" y="296"/>
                  </a:lnTo>
                  <a:lnTo>
                    <a:pt x="192" y="303"/>
                  </a:lnTo>
                  <a:lnTo>
                    <a:pt x="199" y="310"/>
                  </a:lnTo>
                  <a:lnTo>
                    <a:pt x="208" y="316"/>
                  </a:lnTo>
                  <a:lnTo>
                    <a:pt x="219" y="318"/>
                  </a:lnTo>
                  <a:lnTo>
                    <a:pt x="230" y="319"/>
                  </a:lnTo>
                  <a:lnTo>
                    <a:pt x="230" y="319"/>
                  </a:lnTo>
                  <a:lnTo>
                    <a:pt x="239" y="318"/>
                  </a:lnTo>
                  <a:lnTo>
                    <a:pt x="250" y="316"/>
                  </a:lnTo>
                  <a:lnTo>
                    <a:pt x="259" y="310"/>
                  </a:lnTo>
                  <a:lnTo>
                    <a:pt x="266" y="303"/>
                  </a:lnTo>
                  <a:lnTo>
                    <a:pt x="273" y="296"/>
                  </a:lnTo>
                  <a:lnTo>
                    <a:pt x="277" y="287"/>
                  </a:lnTo>
                  <a:lnTo>
                    <a:pt x="281" y="278"/>
                  </a:lnTo>
                  <a:lnTo>
                    <a:pt x="282" y="267"/>
                  </a:lnTo>
                  <a:lnTo>
                    <a:pt x="282" y="267"/>
                  </a:lnTo>
                  <a:lnTo>
                    <a:pt x="281" y="256"/>
                  </a:lnTo>
                  <a:lnTo>
                    <a:pt x="277" y="245"/>
                  </a:lnTo>
                  <a:lnTo>
                    <a:pt x="273" y="236"/>
                  </a:lnTo>
                  <a:lnTo>
                    <a:pt x="266" y="229"/>
                  </a:lnTo>
                  <a:lnTo>
                    <a:pt x="259" y="221"/>
                  </a:lnTo>
                  <a:lnTo>
                    <a:pt x="250" y="218"/>
                  </a:lnTo>
                  <a:lnTo>
                    <a:pt x="239" y="214"/>
                  </a:lnTo>
                  <a:lnTo>
                    <a:pt x="230" y="212"/>
                  </a:lnTo>
                  <a:lnTo>
                    <a:pt x="230" y="21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Lao UI" panose="020B0502040204020203" pitchFamily="34" charset="0"/>
              </a:endParaRPr>
            </a:p>
          </p:txBody>
        </p:sp>
      </p:grpSp>
      <p:grpSp>
        <p:nvGrpSpPr>
          <p:cNvPr id="26" name="Group 92"/>
          <p:cNvGrpSpPr>
            <a:grpSpLocks/>
          </p:cNvGrpSpPr>
          <p:nvPr/>
        </p:nvGrpSpPr>
        <p:grpSpPr bwMode="auto">
          <a:xfrm>
            <a:off x="7667625" y="4427443"/>
            <a:ext cx="2643188" cy="931862"/>
            <a:chOff x="6143636" y="3571882"/>
            <a:chExt cx="2643206" cy="932083"/>
          </a:xfrm>
        </p:grpSpPr>
        <p:sp>
          <p:nvSpPr>
            <p:cNvPr id="27" name="Rectangle 39"/>
            <p:cNvSpPr/>
            <p:nvPr/>
          </p:nvSpPr>
          <p:spPr>
            <a:xfrm>
              <a:off x="6143636" y="3857700"/>
              <a:ext cx="2643206" cy="64626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+mn-ea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ea typeface="Open Sans Light" pitchFamily="34" charset="0"/>
                <a:cs typeface="Lao UI" panose="020B0502040204020203" pitchFamily="34" charset="0"/>
              </a:endParaRPr>
            </a:p>
          </p:txBody>
        </p:sp>
        <p:sp>
          <p:nvSpPr>
            <p:cNvPr id="28" name="Rectangle 40"/>
            <p:cNvSpPr/>
            <p:nvPr/>
          </p:nvSpPr>
          <p:spPr>
            <a:xfrm>
              <a:off x="6143636" y="3571882"/>
              <a:ext cx="800105" cy="3366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</a:rPr>
                <a:t>添加标题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9" name="组合 28"/>
          <p:cNvGrpSpPr>
            <a:grpSpLocks/>
          </p:cNvGrpSpPr>
          <p:nvPr/>
        </p:nvGrpSpPr>
        <p:grpSpPr bwMode="auto">
          <a:xfrm>
            <a:off x="6667500" y="4544918"/>
            <a:ext cx="636588" cy="636587"/>
            <a:chOff x="5143504" y="3643320"/>
            <a:chExt cx="636196" cy="636164"/>
          </a:xfrm>
        </p:grpSpPr>
        <p:sp>
          <p:nvSpPr>
            <p:cNvPr id="30" name="Rectangle 27"/>
            <p:cNvSpPr/>
            <p:nvPr/>
          </p:nvSpPr>
          <p:spPr>
            <a:xfrm>
              <a:off x="5143504" y="3643320"/>
              <a:ext cx="636196" cy="63616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cs typeface="Lao UI" panose="020B0502040204020203" pitchFamily="34" charset="0"/>
              </a:endParaRPr>
            </a:p>
          </p:txBody>
        </p:sp>
        <p:sp>
          <p:nvSpPr>
            <p:cNvPr id="31" name="Freeform 107"/>
            <p:cNvSpPr>
              <a:spLocks noEditPoints="1"/>
            </p:cNvSpPr>
            <p:nvPr/>
          </p:nvSpPr>
          <p:spPr bwMode="auto">
            <a:xfrm>
              <a:off x="5286291" y="3786100"/>
              <a:ext cx="364900" cy="314116"/>
            </a:xfrm>
            <a:custGeom>
              <a:avLst/>
              <a:gdLst/>
              <a:ahLst/>
              <a:cxnLst>
                <a:cxn ang="0">
                  <a:pos x="337" y="165"/>
                </a:cxn>
                <a:cxn ang="0">
                  <a:pos x="170" y="0"/>
                </a:cxn>
                <a:cxn ang="0">
                  <a:pos x="5" y="165"/>
                </a:cxn>
                <a:cxn ang="0">
                  <a:pos x="5" y="165"/>
                </a:cxn>
                <a:cxn ang="0">
                  <a:pos x="0" y="172"/>
                </a:cxn>
                <a:cxn ang="0">
                  <a:pos x="0" y="181"/>
                </a:cxn>
                <a:cxn ang="0">
                  <a:pos x="0" y="189"/>
                </a:cxn>
                <a:cxn ang="0">
                  <a:pos x="5" y="196"/>
                </a:cxn>
                <a:cxn ang="0">
                  <a:pos x="5" y="196"/>
                </a:cxn>
                <a:cxn ang="0">
                  <a:pos x="13" y="201"/>
                </a:cxn>
                <a:cxn ang="0">
                  <a:pos x="20" y="201"/>
                </a:cxn>
                <a:cxn ang="0">
                  <a:pos x="29" y="201"/>
                </a:cxn>
                <a:cxn ang="0">
                  <a:pos x="36" y="196"/>
                </a:cxn>
                <a:cxn ang="0">
                  <a:pos x="42" y="189"/>
                </a:cxn>
                <a:cxn ang="0">
                  <a:pos x="42" y="294"/>
                </a:cxn>
                <a:cxn ang="0">
                  <a:pos x="301" y="294"/>
                </a:cxn>
                <a:cxn ang="0">
                  <a:pos x="301" y="189"/>
                </a:cxn>
                <a:cxn ang="0">
                  <a:pos x="306" y="196"/>
                </a:cxn>
                <a:cxn ang="0">
                  <a:pos x="306" y="196"/>
                </a:cxn>
                <a:cxn ang="0">
                  <a:pos x="314" y="201"/>
                </a:cxn>
                <a:cxn ang="0">
                  <a:pos x="321" y="201"/>
                </a:cxn>
                <a:cxn ang="0">
                  <a:pos x="321" y="201"/>
                </a:cxn>
                <a:cxn ang="0">
                  <a:pos x="330" y="201"/>
                </a:cxn>
                <a:cxn ang="0">
                  <a:pos x="337" y="196"/>
                </a:cxn>
                <a:cxn ang="0">
                  <a:pos x="337" y="196"/>
                </a:cxn>
                <a:cxn ang="0">
                  <a:pos x="341" y="189"/>
                </a:cxn>
                <a:cxn ang="0">
                  <a:pos x="343" y="181"/>
                </a:cxn>
                <a:cxn ang="0">
                  <a:pos x="341" y="172"/>
                </a:cxn>
                <a:cxn ang="0">
                  <a:pos x="337" y="165"/>
                </a:cxn>
                <a:cxn ang="0">
                  <a:pos x="337" y="165"/>
                </a:cxn>
                <a:cxn ang="0">
                  <a:pos x="279" y="272"/>
                </a:cxn>
                <a:cxn ang="0">
                  <a:pos x="214" y="272"/>
                </a:cxn>
                <a:cxn ang="0">
                  <a:pos x="214" y="187"/>
                </a:cxn>
                <a:cxn ang="0">
                  <a:pos x="129" y="187"/>
                </a:cxn>
                <a:cxn ang="0">
                  <a:pos x="129" y="272"/>
                </a:cxn>
                <a:cxn ang="0">
                  <a:pos x="63" y="272"/>
                </a:cxn>
                <a:cxn ang="0">
                  <a:pos x="63" y="169"/>
                </a:cxn>
                <a:cxn ang="0">
                  <a:pos x="170" y="60"/>
                </a:cxn>
                <a:cxn ang="0">
                  <a:pos x="279" y="169"/>
                </a:cxn>
                <a:cxn ang="0">
                  <a:pos x="279" y="272"/>
                </a:cxn>
              </a:cxnLst>
              <a:rect l="0" t="0" r="r" b="b"/>
              <a:pathLst>
                <a:path w="343" h="294">
                  <a:moveTo>
                    <a:pt x="337" y="165"/>
                  </a:moveTo>
                  <a:lnTo>
                    <a:pt x="170" y="0"/>
                  </a:lnTo>
                  <a:lnTo>
                    <a:pt x="5" y="165"/>
                  </a:lnTo>
                  <a:lnTo>
                    <a:pt x="5" y="165"/>
                  </a:lnTo>
                  <a:lnTo>
                    <a:pt x="0" y="172"/>
                  </a:lnTo>
                  <a:lnTo>
                    <a:pt x="0" y="181"/>
                  </a:lnTo>
                  <a:lnTo>
                    <a:pt x="0" y="189"/>
                  </a:lnTo>
                  <a:lnTo>
                    <a:pt x="5" y="196"/>
                  </a:lnTo>
                  <a:lnTo>
                    <a:pt x="5" y="196"/>
                  </a:lnTo>
                  <a:lnTo>
                    <a:pt x="13" y="201"/>
                  </a:lnTo>
                  <a:lnTo>
                    <a:pt x="20" y="201"/>
                  </a:lnTo>
                  <a:lnTo>
                    <a:pt x="29" y="201"/>
                  </a:lnTo>
                  <a:lnTo>
                    <a:pt x="36" y="196"/>
                  </a:lnTo>
                  <a:lnTo>
                    <a:pt x="42" y="189"/>
                  </a:lnTo>
                  <a:lnTo>
                    <a:pt x="42" y="294"/>
                  </a:lnTo>
                  <a:lnTo>
                    <a:pt x="301" y="294"/>
                  </a:lnTo>
                  <a:lnTo>
                    <a:pt x="301" y="189"/>
                  </a:lnTo>
                  <a:lnTo>
                    <a:pt x="306" y="196"/>
                  </a:lnTo>
                  <a:lnTo>
                    <a:pt x="306" y="196"/>
                  </a:lnTo>
                  <a:lnTo>
                    <a:pt x="314" y="201"/>
                  </a:lnTo>
                  <a:lnTo>
                    <a:pt x="321" y="201"/>
                  </a:lnTo>
                  <a:lnTo>
                    <a:pt x="321" y="201"/>
                  </a:lnTo>
                  <a:lnTo>
                    <a:pt x="330" y="201"/>
                  </a:lnTo>
                  <a:lnTo>
                    <a:pt x="337" y="196"/>
                  </a:lnTo>
                  <a:lnTo>
                    <a:pt x="337" y="196"/>
                  </a:lnTo>
                  <a:lnTo>
                    <a:pt x="341" y="189"/>
                  </a:lnTo>
                  <a:lnTo>
                    <a:pt x="343" y="181"/>
                  </a:lnTo>
                  <a:lnTo>
                    <a:pt x="341" y="172"/>
                  </a:lnTo>
                  <a:lnTo>
                    <a:pt x="337" y="165"/>
                  </a:lnTo>
                  <a:lnTo>
                    <a:pt x="337" y="165"/>
                  </a:lnTo>
                  <a:close/>
                  <a:moveTo>
                    <a:pt x="279" y="272"/>
                  </a:moveTo>
                  <a:lnTo>
                    <a:pt x="214" y="272"/>
                  </a:lnTo>
                  <a:lnTo>
                    <a:pt x="214" y="187"/>
                  </a:lnTo>
                  <a:lnTo>
                    <a:pt x="129" y="187"/>
                  </a:lnTo>
                  <a:lnTo>
                    <a:pt x="129" y="272"/>
                  </a:lnTo>
                  <a:lnTo>
                    <a:pt x="63" y="272"/>
                  </a:lnTo>
                  <a:lnTo>
                    <a:pt x="63" y="169"/>
                  </a:lnTo>
                  <a:lnTo>
                    <a:pt x="170" y="60"/>
                  </a:lnTo>
                  <a:lnTo>
                    <a:pt x="279" y="169"/>
                  </a:lnTo>
                  <a:lnTo>
                    <a:pt x="279" y="27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Lao UI" panose="020B0502040204020203" pitchFamily="34" charset="0"/>
              </a:endParaRPr>
            </a:p>
          </p:txBody>
        </p:sp>
      </p:grpSp>
      <p:grpSp>
        <p:nvGrpSpPr>
          <p:cNvPr id="32" name="Group 87"/>
          <p:cNvGrpSpPr>
            <a:grpSpLocks/>
          </p:cNvGrpSpPr>
          <p:nvPr/>
        </p:nvGrpSpPr>
        <p:grpSpPr bwMode="auto">
          <a:xfrm>
            <a:off x="1881188" y="4422680"/>
            <a:ext cx="2643187" cy="936625"/>
            <a:chOff x="357158" y="3567642"/>
            <a:chExt cx="2643206" cy="936323"/>
          </a:xfrm>
        </p:grpSpPr>
        <p:sp>
          <p:nvSpPr>
            <p:cNvPr id="33" name="Rectangle 33"/>
            <p:cNvSpPr/>
            <p:nvPr/>
          </p:nvSpPr>
          <p:spPr>
            <a:xfrm>
              <a:off x="357158" y="3858061"/>
              <a:ext cx="2643206" cy="64590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+mn-ea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ea typeface="Open Sans Light" pitchFamily="34" charset="0"/>
                <a:cs typeface="Lao UI" panose="020B0502040204020203" pitchFamily="34" charset="0"/>
              </a:endParaRPr>
            </a:p>
          </p:txBody>
        </p:sp>
        <p:sp>
          <p:nvSpPr>
            <p:cNvPr id="34" name="Rectangle 34"/>
            <p:cNvSpPr/>
            <p:nvPr/>
          </p:nvSpPr>
          <p:spPr>
            <a:xfrm>
              <a:off x="2151046" y="3567642"/>
              <a:ext cx="800106" cy="336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</a:rPr>
                <a:t>添加标题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35" name="组合 34"/>
          <p:cNvGrpSpPr>
            <a:grpSpLocks/>
          </p:cNvGrpSpPr>
          <p:nvPr/>
        </p:nvGrpSpPr>
        <p:grpSpPr bwMode="auto">
          <a:xfrm>
            <a:off x="4881563" y="4544918"/>
            <a:ext cx="636587" cy="636587"/>
            <a:chOff x="3357554" y="3643320"/>
            <a:chExt cx="636196" cy="636164"/>
          </a:xfrm>
        </p:grpSpPr>
        <p:sp>
          <p:nvSpPr>
            <p:cNvPr id="36" name="Rectangle 26"/>
            <p:cNvSpPr/>
            <p:nvPr/>
          </p:nvSpPr>
          <p:spPr>
            <a:xfrm>
              <a:off x="3357554" y="3643320"/>
              <a:ext cx="636196" cy="6361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cs typeface="Lao UI" panose="020B0502040204020203" pitchFamily="34" charset="0"/>
              </a:endParaRPr>
            </a:p>
          </p:txBody>
        </p:sp>
        <p:grpSp>
          <p:nvGrpSpPr>
            <p:cNvPr id="37" name="Group 67"/>
            <p:cNvGrpSpPr/>
            <p:nvPr/>
          </p:nvGrpSpPr>
          <p:grpSpPr>
            <a:xfrm>
              <a:off x="3428992" y="3857634"/>
              <a:ext cx="503238" cy="177800"/>
              <a:chOff x="1441430" y="4357700"/>
              <a:chExt cx="503238" cy="177800"/>
            </a:xfrm>
            <a:solidFill>
              <a:schemeClr val="bg1"/>
            </a:solidFill>
          </p:grpSpPr>
          <p:sp>
            <p:nvSpPr>
              <p:cNvPr id="38" name="Freeform 19"/>
              <p:cNvSpPr>
                <a:spLocks/>
              </p:cNvSpPr>
              <p:nvPr/>
            </p:nvSpPr>
            <p:spPr bwMode="auto">
              <a:xfrm>
                <a:off x="1441430" y="4357700"/>
                <a:ext cx="231775" cy="177800"/>
              </a:xfrm>
              <a:custGeom>
                <a:avLst/>
                <a:gdLst/>
                <a:ahLst/>
                <a:cxnLst>
                  <a:cxn ang="0">
                    <a:pos x="192" y="0"/>
                  </a:cxn>
                  <a:cxn ang="0">
                    <a:pos x="203" y="0"/>
                  </a:cxn>
                  <a:cxn ang="0">
                    <a:pos x="225" y="5"/>
                  </a:cxn>
                  <a:cxn ang="0">
                    <a:pos x="245" y="13"/>
                  </a:cxn>
                  <a:cxn ang="0">
                    <a:pos x="262" y="26"/>
                  </a:cxn>
                  <a:cxn ang="0">
                    <a:pos x="271" y="32"/>
                  </a:cxn>
                  <a:cxn ang="0">
                    <a:pos x="282" y="47"/>
                  </a:cxn>
                  <a:cxn ang="0">
                    <a:pos x="292" y="63"/>
                  </a:cxn>
                  <a:cxn ang="0">
                    <a:pos x="232" y="63"/>
                  </a:cxn>
                  <a:cxn ang="0">
                    <a:pos x="213" y="53"/>
                  </a:cxn>
                  <a:cxn ang="0">
                    <a:pos x="192" y="49"/>
                  </a:cxn>
                  <a:cxn ang="0">
                    <a:pos x="112" y="49"/>
                  </a:cxn>
                  <a:cxn ang="0">
                    <a:pos x="88" y="54"/>
                  </a:cxn>
                  <a:cxn ang="0">
                    <a:pos x="68" y="68"/>
                  </a:cxn>
                  <a:cxn ang="0">
                    <a:pos x="61" y="77"/>
                  </a:cxn>
                  <a:cxn ang="0">
                    <a:pos x="51" y="99"/>
                  </a:cxn>
                  <a:cxn ang="0">
                    <a:pos x="50" y="111"/>
                  </a:cxn>
                  <a:cxn ang="0">
                    <a:pos x="51" y="124"/>
                  </a:cxn>
                  <a:cxn ang="0">
                    <a:pos x="61" y="146"/>
                  </a:cxn>
                  <a:cxn ang="0">
                    <a:pos x="68" y="154"/>
                  </a:cxn>
                  <a:cxn ang="0">
                    <a:pos x="88" y="168"/>
                  </a:cxn>
                  <a:cxn ang="0">
                    <a:pos x="112" y="173"/>
                  </a:cxn>
                  <a:cxn ang="0">
                    <a:pos x="192" y="173"/>
                  </a:cxn>
                  <a:cxn ang="0">
                    <a:pos x="213" y="169"/>
                  </a:cxn>
                  <a:cxn ang="0">
                    <a:pos x="232" y="158"/>
                  </a:cxn>
                  <a:cxn ang="0">
                    <a:pos x="292" y="158"/>
                  </a:cxn>
                  <a:cxn ang="0">
                    <a:pos x="282" y="175"/>
                  </a:cxn>
                  <a:cxn ang="0">
                    <a:pos x="271" y="189"/>
                  </a:cxn>
                  <a:cxn ang="0">
                    <a:pos x="262" y="196"/>
                  </a:cxn>
                  <a:cxn ang="0">
                    <a:pos x="245" y="209"/>
                  </a:cxn>
                  <a:cxn ang="0">
                    <a:pos x="225" y="217"/>
                  </a:cxn>
                  <a:cxn ang="0">
                    <a:pos x="203" y="221"/>
                  </a:cxn>
                  <a:cxn ang="0">
                    <a:pos x="112" y="222"/>
                  </a:cxn>
                  <a:cxn ang="0">
                    <a:pos x="100" y="221"/>
                  </a:cxn>
                  <a:cxn ang="0">
                    <a:pos x="78" y="217"/>
                  </a:cxn>
                  <a:cxn ang="0">
                    <a:pos x="58" y="209"/>
                  </a:cxn>
                  <a:cxn ang="0">
                    <a:pos x="41" y="196"/>
                  </a:cxn>
                  <a:cxn ang="0">
                    <a:pos x="34" y="189"/>
                  </a:cxn>
                  <a:cxn ang="0">
                    <a:pos x="20" y="173"/>
                  </a:cxn>
                  <a:cxn ang="0">
                    <a:pos x="9" y="154"/>
                  </a:cxn>
                  <a:cxn ang="0">
                    <a:pos x="3" y="133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3" y="89"/>
                  </a:cxn>
                  <a:cxn ang="0">
                    <a:pos x="9" y="68"/>
                  </a:cxn>
                  <a:cxn ang="0">
                    <a:pos x="20" y="49"/>
                  </a:cxn>
                  <a:cxn ang="0">
                    <a:pos x="34" y="32"/>
                  </a:cxn>
                  <a:cxn ang="0">
                    <a:pos x="41" y="26"/>
                  </a:cxn>
                  <a:cxn ang="0">
                    <a:pos x="58" y="13"/>
                  </a:cxn>
                  <a:cxn ang="0">
                    <a:pos x="78" y="5"/>
                  </a:cxn>
                  <a:cxn ang="0">
                    <a:pos x="100" y="0"/>
                  </a:cxn>
                  <a:cxn ang="0">
                    <a:pos x="112" y="0"/>
                  </a:cxn>
                </a:cxnLst>
                <a:rect l="0" t="0" r="r" b="b"/>
                <a:pathLst>
                  <a:path w="292" h="222">
                    <a:moveTo>
                      <a:pt x="112" y="0"/>
                    </a:moveTo>
                    <a:lnTo>
                      <a:pt x="192" y="0"/>
                    </a:lnTo>
                    <a:lnTo>
                      <a:pt x="192" y="0"/>
                    </a:lnTo>
                    <a:lnTo>
                      <a:pt x="203" y="0"/>
                    </a:lnTo>
                    <a:lnTo>
                      <a:pt x="214" y="2"/>
                    </a:lnTo>
                    <a:lnTo>
                      <a:pt x="225" y="5"/>
                    </a:lnTo>
                    <a:lnTo>
                      <a:pt x="235" y="9"/>
                    </a:lnTo>
                    <a:lnTo>
                      <a:pt x="245" y="13"/>
                    </a:lnTo>
                    <a:lnTo>
                      <a:pt x="254" y="18"/>
                    </a:lnTo>
                    <a:lnTo>
                      <a:pt x="262" y="26"/>
                    </a:lnTo>
                    <a:lnTo>
                      <a:pt x="271" y="32"/>
                    </a:lnTo>
                    <a:lnTo>
                      <a:pt x="271" y="32"/>
                    </a:lnTo>
                    <a:lnTo>
                      <a:pt x="277" y="39"/>
                    </a:lnTo>
                    <a:lnTo>
                      <a:pt x="282" y="47"/>
                    </a:lnTo>
                    <a:lnTo>
                      <a:pt x="288" y="56"/>
                    </a:lnTo>
                    <a:lnTo>
                      <a:pt x="292" y="63"/>
                    </a:lnTo>
                    <a:lnTo>
                      <a:pt x="232" y="63"/>
                    </a:lnTo>
                    <a:lnTo>
                      <a:pt x="232" y="63"/>
                    </a:lnTo>
                    <a:lnTo>
                      <a:pt x="223" y="58"/>
                    </a:lnTo>
                    <a:lnTo>
                      <a:pt x="213" y="53"/>
                    </a:lnTo>
                    <a:lnTo>
                      <a:pt x="203" y="51"/>
                    </a:lnTo>
                    <a:lnTo>
                      <a:pt x="192" y="49"/>
                    </a:lnTo>
                    <a:lnTo>
                      <a:pt x="112" y="49"/>
                    </a:lnTo>
                    <a:lnTo>
                      <a:pt x="112" y="49"/>
                    </a:lnTo>
                    <a:lnTo>
                      <a:pt x="99" y="51"/>
                    </a:lnTo>
                    <a:lnTo>
                      <a:pt x="88" y="54"/>
                    </a:lnTo>
                    <a:lnTo>
                      <a:pt x="77" y="60"/>
                    </a:lnTo>
                    <a:lnTo>
                      <a:pt x="68" y="68"/>
                    </a:lnTo>
                    <a:lnTo>
                      <a:pt x="68" y="68"/>
                    </a:lnTo>
                    <a:lnTo>
                      <a:pt x="61" y="77"/>
                    </a:lnTo>
                    <a:lnTo>
                      <a:pt x="55" y="86"/>
                    </a:lnTo>
                    <a:lnTo>
                      <a:pt x="51" y="99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1" y="124"/>
                    </a:lnTo>
                    <a:lnTo>
                      <a:pt x="55" y="135"/>
                    </a:lnTo>
                    <a:lnTo>
                      <a:pt x="61" y="146"/>
                    </a:lnTo>
                    <a:lnTo>
                      <a:pt x="68" y="154"/>
                    </a:lnTo>
                    <a:lnTo>
                      <a:pt x="68" y="154"/>
                    </a:lnTo>
                    <a:lnTo>
                      <a:pt x="77" y="162"/>
                    </a:lnTo>
                    <a:lnTo>
                      <a:pt x="88" y="168"/>
                    </a:lnTo>
                    <a:lnTo>
                      <a:pt x="99" y="172"/>
                    </a:lnTo>
                    <a:lnTo>
                      <a:pt x="112" y="173"/>
                    </a:lnTo>
                    <a:lnTo>
                      <a:pt x="192" y="173"/>
                    </a:lnTo>
                    <a:lnTo>
                      <a:pt x="192" y="173"/>
                    </a:lnTo>
                    <a:lnTo>
                      <a:pt x="203" y="172"/>
                    </a:lnTo>
                    <a:lnTo>
                      <a:pt x="213" y="169"/>
                    </a:lnTo>
                    <a:lnTo>
                      <a:pt x="223" y="164"/>
                    </a:lnTo>
                    <a:lnTo>
                      <a:pt x="232" y="158"/>
                    </a:lnTo>
                    <a:lnTo>
                      <a:pt x="292" y="158"/>
                    </a:lnTo>
                    <a:lnTo>
                      <a:pt x="292" y="158"/>
                    </a:lnTo>
                    <a:lnTo>
                      <a:pt x="288" y="167"/>
                    </a:lnTo>
                    <a:lnTo>
                      <a:pt x="282" y="175"/>
                    </a:lnTo>
                    <a:lnTo>
                      <a:pt x="277" y="183"/>
                    </a:lnTo>
                    <a:lnTo>
                      <a:pt x="271" y="189"/>
                    </a:lnTo>
                    <a:lnTo>
                      <a:pt x="271" y="189"/>
                    </a:lnTo>
                    <a:lnTo>
                      <a:pt x="262" y="196"/>
                    </a:lnTo>
                    <a:lnTo>
                      <a:pt x="254" y="203"/>
                    </a:lnTo>
                    <a:lnTo>
                      <a:pt x="245" y="209"/>
                    </a:lnTo>
                    <a:lnTo>
                      <a:pt x="235" y="214"/>
                    </a:lnTo>
                    <a:lnTo>
                      <a:pt x="225" y="217"/>
                    </a:lnTo>
                    <a:lnTo>
                      <a:pt x="214" y="220"/>
                    </a:lnTo>
                    <a:lnTo>
                      <a:pt x="203" y="221"/>
                    </a:lnTo>
                    <a:lnTo>
                      <a:pt x="192" y="222"/>
                    </a:lnTo>
                    <a:lnTo>
                      <a:pt x="112" y="222"/>
                    </a:lnTo>
                    <a:lnTo>
                      <a:pt x="112" y="222"/>
                    </a:lnTo>
                    <a:lnTo>
                      <a:pt x="100" y="221"/>
                    </a:lnTo>
                    <a:lnTo>
                      <a:pt x="89" y="220"/>
                    </a:lnTo>
                    <a:lnTo>
                      <a:pt x="78" y="217"/>
                    </a:lnTo>
                    <a:lnTo>
                      <a:pt x="68" y="214"/>
                    </a:lnTo>
                    <a:lnTo>
                      <a:pt x="58" y="209"/>
                    </a:lnTo>
                    <a:lnTo>
                      <a:pt x="50" y="203"/>
                    </a:lnTo>
                    <a:lnTo>
                      <a:pt x="41" y="196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26" y="182"/>
                    </a:lnTo>
                    <a:lnTo>
                      <a:pt x="20" y="173"/>
                    </a:lnTo>
                    <a:lnTo>
                      <a:pt x="14" y="164"/>
                    </a:lnTo>
                    <a:lnTo>
                      <a:pt x="9" y="154"/>
                    </a:lnTo>
                    <a:lnTo>
                      <a:pt x="5" y="143"/>
                    </a:lnTo>
                    <a:lnTo>
                      <a:pt x="3" y="133"/>
                    </a:lnTo>
                    <a:lnTo>
                      <a:pt x="2" y="122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2" y="100"/>
                    </a:lnTo>
                    <a:lnTo>
                      <a:pt x="3" y="89"/>
                    </a:lnTo>
                    <a:lnTo>
                      <a:pt x="5" y="78"/>
                    </a:lnTo>
                    <a:lnTo>
                      <a:pt x="9" y="68"/>
                    </a:lnTo>
                    <a:lnTo>
                      <a:pt x="14" y="58"/>
                    </a:lnTo>
                    <a:lnTo>
                      <a:pt x="20" y="49"/>
                    </a:lnTo>
                    <a:lnTo>
                      <a:pt x="26" y="41"/>
                    </a:lnTo>
                    <a:lnTo>
                      <a:pt x="34" y="32"/>
                    </a:lnTo>
                    <a:lnTo>
                      <a:pt x="34" y="32"/>
                    </a:lnTo>
                    <a:lnTo>
                      <a:pt x="41" y="26"/>
                    </a:lnTo>
                    <a:lnTo>
                      <a:pt x="50" y="18"/>
                    </a:lnTo>
                    <a:lnTo>
                      <a:pt x="58" y="13"/>
                    </a:lnTo>
                    <a:lnTo>
                      <a:pt x="68" y="9"/>
                    </a:lnTo>
                    <a:lnTo>
                      <a:pt x="78" y="5"/>
                    </a:lnTo>
                    <a:lnTo>
                      <a:pt x="89" y="2"/>
                    </a:lnTo>
                    <a:lnTo>
                      <a:pt x="100" y="0"/>
                    </a:lnTo>
                    <a:lnTo>
                      <a:pt x="112" y="0"/>
                    </a:lnTo>
                    <a:lnTo>
                      <a:pt x="1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chemeClr val="tx1">
                      <a:lumMod val="85000"/>
                      <a:lumOff val="15000"/>
                    </a:schemeClr>
                  </a:solidFill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39" name="Freeform 20"/>
              <p:cNvSpPr>
                <a:spLocks/>
              </p:cNvSpPr>
              <p:nvPr/>
            </p:nvSpPr>
            <p:spPr bwMode="auto">
              <a:xfrm>
                <a:off x="1714480" y="4357700"/>
                <a:ext cx="230188" cy="177800"/>
              </a:xfrm>
              <a:custGeom>
                <a:avLst/>
                <a:gdLst/>
                <a:ahLst/>
                <a:cxnLst>
                  <a:cxn ang="0">
                    <a:pos x="181" y="0"/>
                  </a:cxn>
                  <a:cxn ang="0">
                    <a:pos x="192" y="0"/>
                  </a:cxn>
                  <a:cxn ang="0">
                    <a:pos x="213" y="5"/>
                  </a:cxn>
                  <a:cxn ang="0">
                    <a:pos x="234" y="13"/>
                  </a:cxn>
                  <a:cxn ang="0">
                    <a:pos x="251" y="26"/>
                  </a:cxn>
                  <a:cxn ang="0">
                    <a:pos x="258" y="32"/>
                  </a:cxn>
                  <a:cxn ang="0">
                    <a:pos x="272" y="49"/>
                  </a:cxn>
                  <a:cxn ang="0">
                    <a:pos x="283" y="68"/>
                  </a:cxn>
                  <a:cxn ang="0">
                    <a:pos x="289" y="89"/>
                  </a:cxn>
                  <a:cxn ang="0">
                    <a:pos x="292" y="111"/>
                  </a:cxn>
                  <a:cxn ang="0">
                    <a:pos x="292" y="111"/>
                  </a:cxn>
                  <a:cxn ang="0">
                    <a:pos x="289" y="133"/>
                  </a:cxn>
                  <a:cxn ang="0">
                    <a:pos x="283" y="154"/>
                  </a:cxn>
                  <a:cxn ang="0">
                    <a:pos x="272" y="173"/>
                  </a:cxn>
                  <a:cxn ang="0">
                    <a:pos x="258" y="189"/>
                  </a:cxn>
                  <a:cxn ang="0">
                    <a:pos x="251" y="196"/>
                  </a:cxn>
                  <a:cxn ang="0">
                    <a:pos x="234" y="209"/>
                  </a:cxn>
                  <a:cxn ang="0">
                    <a:pos x="213" y="217"/>
                  </a:cxn>
                  <a:cxn ang="0">
                    <a:pos x="192" y="221"/>
                  </a:cxn>
                  <a:cxn ang="0">
                    <a:pos x="100" y="222"/>
                  </a:cxn>
                  <a:cxn ang="0">
                    <a:pos x="89" y="221"/>
                  </a:cxn>
                  <a:cxn ang="0">
                    <a:pos x="67" y="217"/>
                  </a:cxn>
                  <a:cxn ang="0">
                    <a:pos x="47" y="209"/>
                  </a:cxn>
                  <a:cxn ang="0">
                    <a:pos x="30" y="196"/>
                  </a:cxn>
                  <a:cxn ang="0">
                    <a:pos x="21" y="189"/>
                  </a:cxn>
                  <a:cxn ang="0">
                    <a:pos x="9" y="175"/>
                  </a:cxn>
                  <a:cxn ang="0">
                    <a:pos x="0" y="158"/>
                  </a:cxn>
                  <a:cxn ang="0">
                    <a:pos x="61" y="158"/>
                  </a:cxn>
                  <a:cxn ang="0">
                    <a:pos x="79" y="169"/>
                  </a:cxn>
                  <a:cxn ang="0">
                    <a:pos x="100" y="173"/>
                  </a:cxn>
                  <a:cxn ang="0">
                    <a:pos x="181" y="173"/>
                  </a:cxn>
                  <a:cxn ang="0">
                    <a:pos x="204" y="168"/>
                  </a:cxn>
                  <a:cxn ang="0">
                    <a:pos x="224" y="154"/>
                  </a:cxn>
                  <a:cxn ang="0">
                    <a:pos x="231" y="146"/>
                  </a:cxn>
                  <a:cxn ang="0">
                    <a:pos x="241" y="124"/>
                  </a:cxn>
                  <a:cxn ang="0">
                    <a:pos x="242" y="111"/>
                  </a:cxn>
                  <a:cxn ang="0">
                    <a:pos x="241" y="99"/>
                  </a:cxn>
                  <a:cxn ang="0">
                    <a:pos x="231" y="77"/>
                  </a:cxn>
                  <a:cxn ang="0">
                    <a:pos x="224" y="68"/>
                  </a:cxn>
                  <a:cxn ang="0">
                    <a:pos x="204" y="54"/>
                  </a:cxn>
                  <a:cxn ang="0">
                    <a:pos x="181" y="49"/>
                  </a:cxn>
                  <a:cxn ang="0">
                    <a:pos x="100" y="49"/>
                  </a:cxn>
                  <a:cxn ang="0">
                    <a:pos x="79" y="53"/>
                  </a:cxn>
                  <a:cxn ang="0">
                    <a:pos x="61" y="63"/>
                  </a:cxn>
                  <a:cxn ang="0">
                    <a:pos x="0" y="63"/>
                  </a:cxn>
                  <a:cxn ang="0">
                    <a:pos x="9" y="47"/>
                  </a:cxn>
                  <a:cxn ang="0">
                    <a:pos x="21" y="32"/>
                  </a:cxn>
                  <a:cxn ang="0">
                    <a:pos x="30" y="26"/>
                  </a:cxn>
                  <a:cxn ang="0">
                    <a:pos x="47" y="13"/>
                  </a:cxn>
                  <a:cxn ang="0">
                    <a:pos x="67" y="5"/>
                  </a:cxn>
                  <a:cxn ang="0">
                    <a:pos x="89" y="0"/>
                  </a:cxn>
                  <a:cxn ang="0">
                    <a:pos x="100" y="0"/>
                  </a:cxn>
                </a:cxnLst>
                <a:rect l="0" t="0" r="r" b="b"/>
                <a:pathLst>
                  <a:path w="292" h="222">
                    <a:moveTo>
                      <a:pt x="100" y="0"/>
                    </a:moveTo>
                    <a:lnTo>
                      <a:pt x="181" y="0"/>
                    </a:lnTo>
                    <a:lnTo>
                      <a:pt x="181" y="0"/>
                    </a:lnTo>
                    <a:lnTo>
                      <a:pt x="192" y="0"/>
                    </a:lnTo>
                    <a:lnTo>
                      <a:pt x="203" y="2"/>
                    </a:lnTo>
                    <a:lnTo>
                      <a:pt x="213" y="5"/>
                    </a:lnTo>
                    <a:lnTo>
                      <a:pt x="224" y="9"/>
                    </a:lnTo>
                    <a:lnTo>
                      <a:pt x="234" y="13"/>
                    </a:lnTo>
                    <a:lnTo>
                      <a:pt x="242" y="18"/>
                    </a:lnTo>
                    <a:lnTo>
                      <a:pt x="251" y="26"/>
                    </a:lnTo>
                    <a:lnTo>
                      <a:pt x="258" y="32"/>
                    </a:lnTo>
                    <a:lnTo>
                      <a:pt x="258" y="32"/>
                    </a:lnTo>
                    <a:lnTo>
                      <a:pt x="266" y="41"/>
                    </a:lnTo>
                    <a:lnTo>
                      <a:pt x="272" y="49"/>
                    </a:lnTo>
                    <a:lnTo>
                      <a:pt x="278" y="58"/>
                    </a:lnTo>
                    <a:lnTo>
                      <a:pt x="283" y="68"/>
                    </a:lnTo>
                    <a:lnTo>
                      <a:pt x="287" y="78"/>
                    </a:lnTo>
                    <a:lnTo>
                      <a:pt x="289" y="89"/>
                    </a:lnTo>
                    <a:lnTo>
                      <a:pt x="291" y="100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1" y="122"/>
                    </a:lnTo>
                    <a:lnTo>
                      <a:pt x="289" y="133"/>
                    </a:lnTo>
                    <a:lnTo>
                      <a:pt x="287" y="143"/>
                    </a:lnTo>
                    <a:lnTo>
                      <a:pt x="283" y="154"/>
                    </a:lnTo>
                    <a:lnTo>
                      <a:pt x="278" y="164"/>
                    </a:lnTo>
                    <a:lnTo>
                      <a:pt x="272" y="173"/>
                    </a:lnTo>
                    <a:lnTo>
                      <a:pt x="266" y="182"/>
                    </a:lnTo>
                    <a:lnTo>
                      <a:pt x="258" y="189"/>
                    </a:lnTo>
                    <a:lnTo>
                      <a:pt x="258" y="189"/>
                    </a:lnTo>
                    <a:lnTo>
                      <a:pt x="251" y="196"/>
                    </a:lnTo>
                    <a:lnTo>
                      <a:pt x="242" y="203"/>
                    </a:lnTo>
                    <a:lnTo>
                      <a:pt x="234" y="209"/>
                    </a:lnTo>
                    <a:lnTo>
                      <a:pt x="224" y="214"/>
                    </a:lnTo>
                    <a:lnTo>
                      <a:pt x="213" y="217"/>
                    </a:lnTo>
                    <a:lnTo>
                      <a:pt x="203" y="220"/>
                    </a:lnTo>
                    <a:lnTo>
                      <a:pt x="192" y="221"/>
                    </a:lnTo>
                    <a:lnTo>
                      <a:pt x="181" y="222"/>
                    </a:lnTo>
                    <a:lnTo>
                      <a:pt x="100" y="222"/>
                    </a:lnTo>
                    <a:lnTo>
                      <a:pt x="100" y="222"/>
                    </a:lnTo>
                    <a:lnTo>
                      <a:pt x="89" y="221"/>
                    </a:lnTo>
                    <a:lnTo>
                      <a:pt x="78" y="220"/>
                    </a:lnTo>
                    <a:lnTo>
                      <a:pt x="67" y="217"/>
                    </a:lnTo>
                    <a:lnTo>
                      <a:pt x="57" y="214"/>
                    </a:lnTo>
                    <a:lnTo>
                      <a:pt x="47" y="209"/>
                    </a:lnTo>
                    <a:lnTo>
                      <a:pt x="38" y="203"/>
                    </a:lnTo>
                    <a:lnTo>
                      <a:pt x="30" y="196"/>
                    </a:lnTo>
                    <a:lnTo>
                      <a:pt x="21" y="189"/>
                    </a:lnTo>
                    <a:lnTo>
                      <a:pt x="21" y="189"/>
                    </a:lnTo>
                    <a:lnTo>
                      <a:pt x="15" y="183"/>
                    </a:lnTo>
                    <a:lnTo>
                      <a:pt x="9" y="175"/>
                    </a:lnTo>
                    <a:lnTo>
                      <a:pt x="4" y="167"/>
                    </a:lnTo>
                    <a:lnTo>
                      <a:pt x="0" y="158"/>
                    </a:lnTo>
                    <a:lnTo>
                      <a:pt x="61" y="158"/>
                    </a:lnTo>
                    <a:lnTo>
                      <a:pt x="61" y="158"/>
                    </a:lnTo>
                    <a:lnTo>
                      <a:pt x="69" y="164"/>
                    </a:lnTo>
                    <a:lnTo>
                      <a:pt x="79" y="169"/>
                    </a:lnTo>
                    <a:lnTo>
                      <a:pt x="89" y="172"/>
                    </a:lnTo>
                    <a:lnTo>
                      <a:pt x="100" y="173"/>
                    </a:lnTo>
                    <a:lnTo>
                      <a:pt x="181" y="173"/>
                    </a:lnTo>
                    <a:lnTo>
                      <a:pt x="181" y="173"/>
                    </a:lnTo>
                    <a:lnTo>
                      <a:pt x="193" y="172"/>
                    </a:lnTo>
                    <a:lnTo>
                      <a:pt x="204" y="168"/>
                    </a:lnTo>
                    <a:lnTo>
                      <a:pt x="215" y="162"/>
                    </a:lnTo>
                    <a:lnTo>
                      <a:pt x="224" y="154"/>
                    </a:lnTo>
                    <a:lnTo>
                      <a:pt x="224" y="154"/>
                    </a:lnTo>
                    <a:lnTo>
                      <a:pt x="231" y="146"/>
                    </a:lnTo>
                    <a:lnTo>
                      <a:pt x="237" y="135"/>
                    </a:lnTo>
                    <a:lnTo>
                      <a:pt x="241" y="124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1" y="99"/>
                    </a:lnTo>
                    <a:lnTo>
                      <a:pt x="237" y="86"/>
                    </a:lnTo>
                    <a:lnTo>
                      <a:pt x="231" y="77"/>
                    </a:lnTo>
                    <a:lnTo>
                      <a:pt x="224" y="68"/>
                    </a:lnTo>
                    <a:lnTo>
                      <a:pt x="224" y="68"/>
                    </a:lnTo>
                    <a:lnTo>
                      <a:pt x="215" y="60"/>
                    </a:lnTo>
                    <a:lnTo>
                      <a:pt x="204" y="54"/>
                    </a:lnTo>
                    <a:lnTo>
                      <a:pt x="193" y="51"/>
                    </a:lnTo>
                    <a:lnTo>
                      <a:pt x="181" y="49"/>
                    </a:lnTo>
                    <a:lnTo>
                      <a:pt x="100" y="49"/>
                    </a:lnTo>
                    <a:lnTo>
                      <a:pt x="100" y="49"/>
                    </a:lnTo>
                    <a:lnTo>
                      <a:pt x="89" y="51"/>
                    </a:lnTo>
                    <a:lnTo>
                      <a:pt x="79" y="53"/>
                    </a:lnTo>
                    <a:lnTo>
                      <a:pt x="69" y="58"/>
                    </a:lnTo>
                    <a:lnTo>
                      <a:pt x="61" y="63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4" y="56"/>
                    </a:lnTo>
                    <a:lnTo>
                      <a:pt x="9" y="47"/>
                    </a:lnTo>
                    <a:lnTo>
                      <a:pt x="15" y="39"/>
                    </a:lnTo>
                    <a:lnTo>
                      <a:pt x="21" y="32"/>
                    </a:lnTo>
                    <a:lnTo>
                      <a:pt x="21" y="32"/>
                    </a:lnTo>
                    <a:lnTo>
                      <a:pt x="30" y="26"/>
                    </a:lnTo>
                    <a:lnTo>
                      <a:pt x="38" y="18"/>
                    </a:lnTo>
                    <a:lnTo>
                      <a:pt x="47" y="13"/>
                    </a:lnTo>
                    <a:lnTo>
                      <a:pt x="57" y="9"/>
                    </a:lnTo>
                    <a:lnTo>
                      <a:pt x="67" y="5"/>
                    </a:lnTo>
                    <a:lnTo>
                      <a:pt x="78" y="2"/>
                    </a:lnTo>
                    <a:lnTo>
                      <a:pt x="89" y="0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chemeClr val="tx1">
                      <a:lumMod val="85000"/>
                      <a:lumOff val="15000"/>
                    </a:schemeClr>
                  </a:solidFill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40" name="Freeform 21"/>
              <p:cNvSpPr>
                <a:spLocks/>
              </p:cNvSpPr>
              <p:nvPr/>
            </p:nvSpPr>
            <p:spPr bwMode="auto">
              <a:xfrm>
                <a:off x="1601767" y="4427550"/>
                <a:ext cx="195263" cy="36513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24" y="0"/>
                  </a:cxn>
                  <a:cxn ang="0">
                    <a:pos x="224" y="0"/>
                  </a:cxn>
                  <a:cxn ang="0">
                    <a:pos x="229" y="1"/>
                  </a:cxn>
                  <a:cxn ang="0">
                    <a:pos x="233" y="2"/>
                  </a:cxn>
                  <a:cxn ang="0">
                    <a:pos x="236" y="5"/>
                  </a:cxn>
                  <a:cxn ang="0">
                    <a:pos x="240" y="7"/>
                  </a:cxn>
                  <a:cxn ang="0">
                    <a:pos x="242" y="11"/>
                  </a:cxn>
                  <a:cxn ang="0">
                    <a:pos x="245" y="14"/>
                  </a:cxn>
                  <a:cxn ang="0">
                    <a:pos x="246" y="18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8"/>
                  </a:cxn>
                  <a:cxn ang="0">
                    <a:pos x="245" y="32"/>
                  </a:cxn>
                  <a:cxn ang="0">
                    <a:pos x="242" y="36"/>
                  </a:cxn>
                  <a:cxn ang="0">
                    <a:pos x="240" y="39"/>
                  </a:cxn>
                  <a:cxn ang="0">
                    <a:pos x="236" y="42"/>
                  </a:cxn>
                  <a:cxn ang="0">
                    <a:pos x="233" y="44"/>
                  </a:cxn>
                  <a:cxn ang="0">
                    <a:pos x="229" y="45"/>
                  </a:cxn>
                  <a:cxn ang="0">
                    <a:pos x="224" y="45"/>
                  </a:cxn>
                  <a:cxn ang="0">
                    <a:pos x="24" y="45"/>
                  </a:cxn>
                  <a:cxn ang="0">
                    <a:pos x="24" y="45"/>
                  </a:cxn>
                  <a:cxn ang="0">
                    <a:pos x="19" y="45"/>
                  </a:cxn>
                  <a:cxn ang="0">
                    <a:pos x="14" y="44"/>
                  </a:cxn>
                  <a:cxn ang="0">
                    <a:pos x="10" y="42"/>
                  </a:cxn>
                  <a:cxn ang="0">
                    <a:pos x="6" y="39"/>
                  </a:cxn>
                  <a:cxn ang="0">
                    <a:pos x="4" y="36"/>
                  </a:cxn>
                  <a:cxn ang="0">
                    <a:pos x="3" y="32"/>
                  </a:cxn>
                  <a:cxn ang="0">
                    <a:pos x="0" y="28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18"/>
                  </a:cxn>
                  <a:cxn ang="0">
                    <a:pos x="3" y="14"/>
                  </a:cxn>
                  <a:cxn ang="0">
                    <a:pos x="4" y="11"/>
                  </a:cxn>
                  <a:cxn ang="0">
                    <a:pos x="6" y="7"/>
                  </a:cxn>
                  <a:cxn ang="0">
                    <a:pos x="10" y="5"/>
                  </a:cxn>
                  <a:cxn ang="0">
                    <a:pos x="14" y="2"/>
                  </a:cxn>
                  <a:cxn ang="0">
                    <a:pos x="19" y="1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6" h="45">
                    <a:moveTo>
                      <a:pt x="24" y="0"/>
                    </a:moveTo>
                    <a:lnTo>
                      <a:pt x="224" y="0"/>
                    </a:lnTo>
                    <a:lnTo>
                      <a:pt x="224" y="0"/>
                    </a:lnTo>
                    <a:lnTo>
                      <a:pt x="229" y="1"/>
                    </a:lnTo>
                    <a:lnTo>
                      <a:pt x="233" y="2"/>
                    </a:lnTo>
                    <a:lnTo>
                      <a:pt x="236" y="5"/>
                    </a:lnTo>
                    <a:lnTo>
                      <a:pt x="240" y="7"/>
                    </a:lnTo>
                    <a:lnTo>
                      <a:pt x="242" y="11"/>
                    </a:lnTo>
                    <a:lnTo>
                      <a:pt x="245" y="14"/>
                    </a:lnTo>
                    <a:lnTo>
                      <a:pt x="246" y="18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8"/>
                    </a:lnTo>
                    <a:lnTo>
                      <a:pt x="245" y="32"/>
                    </a:lnTo>
                    <a:lnTo>
                      <a:pt x="242" y="36"/>
                    </a:lnTo>
                    <a:lnTo>
                      <a:pt x="240" y="39"/>
                    </a:lnTo>
                    <a:lnTo>
                      <a:pt x="236" y="42"/>
                    </a:lnTo>
                    <a:lnTo>
                      <a:pt x="233" y="44"/>
                    </a:lnTo>
                    <a:lnTo>
                      <a:pt x="229" y="45"/>
                    </a:lnTo>
                    <a:lnTo>
                      <a:pt x="224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19" y="45"/>
                    </a:lnTo>
                    <a:lnTo>
                      <a:pt x="14" y="44"/>
                    </a:lnTo>
                    <a:lnTo>
                      <a:pt x="10" y="42"/>
                    </a:lnTo>
                    <a:lnTo>
                      <a:pt x="6" y="39"/>
                    </a:lnTo>
                    <a:lnTo>
                      <a:pt x="4" y="36"/>
                    </a:lnTo>
                    <a:lnTo>
                      <a:pt x="3" y="32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3" y="14"/>
                    </a:lnTo>
                    <a:lnTo>
                      <a:pt x="4" y="11"/>
                    </a:lnTo>
                    <a:lnTo>
                      <a:pt x="6" y="7"/>
                    </a:lnTo>
                    <a:lnTo>
                      <a:pt x="10" y="5"/>
                    </a:lnTo>
                    <a:lnTo>
                      <a:pt x="14" y="2"/>
                    </a:lnTo>
                    <a:lnTo>
                      <a:pt x="19" y="1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350">
                  <a:solidFill>
                    <a:schemeClr val="tx1">
                      <a:lumMod val="85000"/>
                      <a:lumOff val="15000"/>
                    </a:schemeClr>
                  </a:solidFill>
                  <a:ea typeface="+mn-ea"/>
                  <a:cs typeface="Lao UI" panose="020B0502040204020203" pitchFamily="34" charset="0"/>
                </a:endParaRPr>
              </a:p>
            </p:txBody>
          </p:sp>
        </p:grpSp>
      </p:grpSp>
      <p:grpSp>
        <p:nvGrpSpPr>
          <p:cNvPr id="41" name="Group 90"/>
          <p:cNvGrpSpPr>
            <a:grpSpLocks/>
          </p:cNvGrpSpPr>
          <p:nvPr/>
        </p:nvGrpSpPr>
        <p:grpSpPr bwMode="auto">
          <a:xfrm>
            <a:off x="7667625" y="2212880"/>
            <a:ext cx="2643188" cy="931863"/>
            <a:chOff x="6143636" y="1357304"/>
            <a:chExt cx="2643206" cy="932083"/>
          </a:xfrm>
        </p:grpSpPr>
        <p:sp>
          <p:nvSpPr>
            <p:cNvPr id="42" name="Rectangle 35"/>
            <p:cNvSpPr/>
            <p:nvPr/>
          </p:nvSpPr>
          <p:spPr>
            <a:xfrm>
              <a:off x="6143636" y="1643121"/>
              <a:ext cx="2643206" cy="64626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+mn-ea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ea typeface="Open Sans Light" pitchFamily="34" charset="0"/>
                <a:cs typeface="Lao UI" panose="020B0502040204020203" pitchFamily="34" charset="0"/>
              </a:endParaRPr>
            </a:p>
          </p:txBody>
        </p:sp>
        <p:sp>
          <p:nvSpPr>
            <p:cNvPr id="43" name="Rectangle 36"/>
            <p:cNvSpPr/>
            <p:nvPr/>
          </p:nvSpPr>
          <p:spPr>
            <a:xfrm>
              <a:off x="6143636" y="1357304"/>
              <a:ext cx="800105" cy="3366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</a:rPr>
                <a:t>添加标题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4" name="组合 43"/>
          <p:cNvGrpSpPr>
            <a:grpSpLocks/>
          </p:cNvGrpSpPr>
          <p:nvPr/>
        </p:nvGrpSpPr>
        <p:grpSpPr bwMode="auto">
          <a:xfrm>
            <a:off x="6667500" y="2330355"/>
            <a:ext cx="636588" cy="636588"/>
            <a:chOff x="5143504" y="1428742"/>
            <a:chExt cx="636196" cy="636164"/>
          </a:xfrm>
        </p:grpSpPr>
        <p:sp>
          <p:nvSpPr>
            <p:cNvPr id="45" name="Rectangle 16"/>
            <p:cNvSpPr/>
            <p:nvPr/>
          </p:nvSpPr>
          <p:spPr>
            <a:xfrm>
              <a:off x="5143504" y="1428742"/>
              <a:ext cx="636196" cy="63616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cs typeface="Lao UI" panose="020B0502040204020203" pitchFamily="34" charset="0"/>
              </a:endParaRPr>
            </a:p>
          </p:txBody>
        </p:sp>
        <p:grpSp>
          <p:nvGrpSpPr>
            <p:cNvPr id="46" name="Group 68"/>
            <p:cNvGrpSpPr/>
            <p:nvPr/>
          </p:nvGrpSpPr>
          <p:grpSpPr>
            <a:xfrm>
              <a:off x="5301319" y="1581456"/>
              <a:ext cx="337042" cy="337616"/>
              <a:chOff x="6998061" y="3496249"/>
              <a:chExt cx="366051" cy="366676"/>
            </a:xfrm>
            <a:solidFill>
              <a:schemeClr val="bg1"/>
            </a:solidFill>
          </p:grpSpPr>
          <p:sp>
            <p:nvSpPr>
              <p:cNvPr id="47" name="AutoShape 7"/>
              <p:cNvSpPr>
                <a:spLocks/>
              </p:cNvSpPr>
              <p:nvPr/>
            </p:nvSpPr>
            <p:spPr bwMode="auto">
              <a:xfrm>
                <a:off x="6998061" y="3496249"/>
                <a:ext cx="366051" cy="366676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48" name="AutoShape 8"/>
              <p:cNvSpPr>
                <a:spLocks/>
              </p:cNvSpPr>
              <p:nvPr/>
            </p:nvSpPr>
            <p:spPr bwMode="auto">
              <a:xfrm>
                <a:off x="7158247" y="3656437"/>
                <a:ext cx="45678" cy="45678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49" name="AutoShape 9"/>
              <p:cNvSpPr>
                <a:spLocks/>
              </p:cNvSpPr>
              <p:nvPr/>
            </p:nvSpPr>
            <p:spPr bwMode="auto">
              <a:xfrm>
                <a:off x="7111943" y="3610758"/>
                <a:ext cx="137660" cy="137660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50" name="AutoShape 10"/>
              <p:cNvSpPr>
                <a:spLocks/>
              </p:cNvSpPr>
              <p:nvPr/>
            </p:nvSpPr>
            <p:spPr bwMode="auto">
              <a:xfrm>
                <a:off x="7203927" y="3702114"/>
                <a:ext cx="56941" cy="58818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51" name="AutoShape 11"/>
              <p:cNvSpPr>
                <a:spLocks/>
              </p:cNvSpPr>
              <p:nvPr/>
            </p:nvSpPr>
            <p:spPr bwMode="auto">
              <a:xfrm>
                <a:off x="7226451" y="3725267"/>
                <a:ext cx="81970" cy="83847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52" name="AutoShape 12"/>
              <p:cNvSpPr>
                <a:spLocks/>
              </p:cNvSpPr>
              <p:nvPr/>
            </p:nvSpPr>
            <p:spPr bwMode="auto">
              <a:xfrm>
                <a:off x="7215188" y="3714003"/>
                <a:ext cx="69456" cy="70707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53" name="AutoShape 13"/>
              <p:cNvSpPr>
                <a:spLocks/>
              </p:cNvSpPr>
              <p:nvPr/>
            </p:nvSpPr>
            <p:spPr bwMode="auto">
              <a:xfrm>
                <a:off x="7100682" y="3599495"/>
                <a:ext cx="57567" cy="58192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54" name="AutoShape 14"/>
              <p:cNvSpPr>
                <a:spLocks/>
              </p:cNvSpPr>
              <p:nvPr/>
            </p:nvSpPr>
            <p:spPr bwMode="auto">
              <a:xfrm>
                <a:off x="7055002" y="3553816"/>
                <a:ext cx="81970" cy="83222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55" name="AutoShape 15"/>
              <p:cNvSpPr>
                <a:spLocks/>
              </p:cNvSpPr>
              <p:nvPr/>
            </p:nvSpPr>
            <p:spPr bwMode="auto">
              <a:xfrm>
                <a:off x="7078154" y="3576343"/>
                <a:ext cx="69456" cy="71333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</p:grpSp>
      </p:grpSp>
      <p:grpSp>
        <p:nvGrpSpPr>
          <p:cNvPr id="56" name="Group 91"/>
          <p:cNvGrpSpPr>
            <a:grpSpLocks/>
          </p:cNvGrpSpPr>
          <p:nvPr/>
        </p:nvGrpSpPr>
        <p:grpSpPr bwMode="auto">
          <a:xfrm>
            <a:off x="7667625" y="3284443"/>
            <a:ext cx="2643188" cy="931862"/>
            <a:chOff x="6143636" y="2428874"/>
            <a:chExt cx="2643206" cy="932083"/>
          </a:xfrm>
        </p:grpSpPr>
        <p:sp>
          <p:nvSpPr>
            <p:cNvPr id="57" name="Rectangle 37"/>
            <p:cNvSpPr/>
            <p:nvPr/>
          </p:nvSpPr>
          <p:spPr>
            <a:xfrm>
              <a:off x="6143636" y="2714692"/>
              <a:ext cx="2643206" cy="64626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+mn-ea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ea typeface="Open Sans Light" pitchFamily="34" charset="0"/>
                <a:cs typeface="Lao UI" panose="020B0502040204020203" pitchFamily="34" charset="0"/>
              </a:endParaRPr>
            </a:p>
          </p:txBody>
        </p:sp>
        <p:sp>
          <p:nvSpPr>
            <p:cNvPr id="58" name="Rectangle 38"/>
            <p:cNvSpPr/>
            <p:nvPr/>
          </p:nvSpPr>
          <p:spPr>
            <a:xfrm>
              <a:off x="6143636" y="2428874"/>
              <a:ext cx="800105" cy="3366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</a:rPr>
                <a:t>添加标题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59" name="组合 58"/>
          <p:cNvGrpSpPr>
            <a:grpSpLocks/>
          </p:cNvGrpSpPr>
          <p:nvPr/>
        </p:nvGrpSpPr>
        <p:grpSpPr bwMode="auto">
          <a:xfrm>
            <a:off x="6667500" y="3401918"/>
            <a:ext cx="636588" cy="636587"/>
            <a:chOff x="5143504" y="2500312"/>
            <a:chExt cx="636196" cy="636164"/>
          </a:xfrm>
        </p:grpSpPr>
        <p:sp>
          <p:nvSpPr>
            <p:cNvPr id="60" name="Rectangle 23"/>
            <p:cNvSpPr/>
            <p:nvPr/>
          </p:nvSpPr>
          <p:spPr>
            <a:xfrm>
              <a:off x="5143504" y="2500312"/>
              <a:ext cx="636196" cy="6361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solidFill>
                  <a:schemeClr val="tx1">
                    <a:lumMod val="85000"/>
                    <a:lumOff val="15000"/>
                  </a:schemeClr>
                </a:solidFill>
                <a:cs typeface="Lao UI" panose="020B0502040204020203" pitchFamily="34" charset="0"/>
              </a:endParaRPr>
            </a:p>
          </p:txBody>
        </p:sp>
        <p:grpSp>
          <p:nvGrpSpPr>
            <p:cNvPr id="61" name="Group 78"/>
            <p:cNvGrpSpPr/>
            <p:nvPr/>
          </p:nvGrpSpPr>
          <p:grpSpPr>
            <a:xfrm>
              <a:off x="5333133" y="2643188"/>
              <a:ext cx="272454" cy="363686"/>
              <a:chOff x="1868971" y="2767277"/>
              <a:chExt cx="274694" cy="366676"/>
            </a:xfrm>
            <a:solidFill>
              <a:schemeClr val="bg1"/>
            </a:solidFill>
          </p:grpSpPr>
          <p:sp>
            <p:nvSpPr>
              <p:cNvPr id="62" name="AutoShape 115"/>
              <p:cNvSpPr>
                <a:spLocks/>
              </p:cNvSpPr>
              <p:nvPr/>
            </p:nvSpPr>
            <p:spPr bwMode="auto">
              <a:xfrm>
                <a:off x="1868971" y="2767277"/>
                <a:ext cx="274694" cy="36667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  <p:sp>
            <p:nvSpPr>
              <p:cNvPr id="63" name="AutoShape 116"/>
              <p:cNvSpPr>
                <a:spLocks/>
              </p:cNvSpPr>
              <p:nvPr/>
            </p:nvSpPr>
            <p:spPr bwMode="auto">
              <a:xfrm>
                <a:off x="1983479" y="2985030"/>
                <a:ext cx="45678" cy="6883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0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+mn-ea"/>
                  <a:cs typeface="Lao UI" panose="020B0502040204020203" pitchFamily="34" charset="0"/>
                </a:endParaRPr>
              </a:p>
            </p:txBody>
          </p:sp>
        </p:grpSp>
      </p:grpSp>
      <p:pic>
        <p:nvPicPr>
          <p:cNvPr id="64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448400"/>
      </p:ext>
    </p:extLst>
  </p:cSld>
  <p:clrMapOvr>
    <a:masterClrMapping/>
  </p:clrMapOvr>
  <p:transition spd="slow" advClick="0" advTm="4000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Line 144"/>
          <p:cNvSpPr>
            <a:spLocks noChangeShapeType="1"/>
          </p:cNvSpPr>
          <p:nvPr/>
        </p:nvSpPr>
        <p:spPr bwMode="auto">
          <a:xfrm>
            <a:off x="3738562" y="2415690"/>
            <a:ext cx="1265238" cy="0"/>
          </a:xfrm>
          <a:prstGeom prst="line">
            <a:avLst/>
          </a:prstGeom>
          <a:noFill/>
          <a:ln w="3175" cap="flat">
            <a:solidFill>
              <a:schemeClr val="accent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Line 145"/>
          <p:cNvSpPr>
            <a:spLocks noChangeShapeType="1"/>
          </p:cNvSpPr>
          <p:nvPr/>
        </p:nvSpPr>
        <p:spPr bwMode="auto">
          <a:xfrm flipH="1">
            <a:off x="7188200" y="2415690"/>
            <a:ext cx="1265238" cy="0"/>
          </a:xfrm>
          <a:prstGeom prst="line">
            <a:avLst/>
          </a:prstGeom>
          <a:noFill/>
          <a:ln w="3175" cap="flat">
            <a:solidFill>
              <a:schemeClr val="accent4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Line 146"/>
          <p:cNvSpPr>
            <a:spLocks noChangeShapeType="1"/>
          </p:cNvSpPr>
          <p:nvPr/>
        </p:nvSpPr>
        <p:spPr bwMode="auto">
          <a:xfrm>
            <a:off x="3738562" y="3984403"/>
            <a:ext cx="442913" cy="0"/>
          </a:xfrm>
          <a:prstGeom prst="line">
            <a:avLst/>
          </a:prstGeom>
          <a:noFill/>
          <a:ln w="3175" cap="flat">
            <a:solidFill>
              <a:schemeClr val="accent2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Line 147"/>
          <p:cNvSpPr>
            <a:spLocks noChangeShapeType="1"/>
          </p:cNvSpPr>
          <p:nvPr/>
        </p:nvSpPr>
        <p:spPr bwMode="auto">
          <a:xfrm flipH="1">
            <a:off x="8010525" y="3984403"/>
            <a:ext cx="442913" cy="0"/>
          </a:xfrm>
          <a:prstGeom prst="line">
            <a:avLst/>
          </a:prstGeom>
          <a:noFill/>
          <a:ln w="3175" cap="flat">
            <a:solidFill>
              <a:schemeClr val="accent6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Line 148"/>
          <p:cNvSpPr>
            <a:spLocks noChangeShapeType="1"/>
          </p:cNvSpPr>
          <p:nvPr/>
        </p:nvSpPr>
        <p:spPr bwMode="auto">
          <a:xfrm>
            <a:off x="3738562" y="5553116"/>
            <a:ext cx="1265238" cy="0"/>
          </a:xfrm>
          <a:prstGeom prst="line">
            <a:avLst/>
          </a:prstGeom>
          <a:noFill/>
          <a:ln w="3175" cap="flat">
            <a:solidFill>
              <a:schemeClr val="accent3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Line 149"/>
          <p:cNvSpPr>
            <a:spLocks noChangeShapeType="1"/>
          </p:cNvSpPr>
          <p:nvPr/>
        </p:nvSpPr>
        <p:spPr bwMode="auto">
          <a:xfrm flipH="1">
            <a:off x="7188200" y="5553116"/>
            <a:ext cx="1265238" cy="0"/>
          </a:xfrm>
          <a:prstGeom prst="line">
            <a:avLst/>
          </a:prstGeom>
          <a:noFill/>
          <a:ln w="3175" cap="flat">
            <a:solidFill>
              <a:schemeClr val="accent5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50"/>
          <p:cNvSpPr>
            <a:spLocks noEditPoints="1"/>
          </p:cNvSpPr>
          <p:nvPr/>
        </p:nvSpPr>
        <p:spPr bwMode="auto">
          <a:xfrm>
            <a:off x="4556125" y="2433578"/>
            <a:ext cx="3079750" cy="3079750"/>
          </a:xfrm>
          <a:custGeom>
            <a:avLst/>
            <a:gdLst>
              <a:gd name="T0" fmla="*/ 485 w 970"/>
              <a:gd name="T1" fmla="*/ 970 h 970"/>
              <a:gd name="T2" fmla="*/ 439 w 970"/>
              <a:gd name="T3" fmla="*/ 968 h 970"/>
              <a:gd name="T4" fmla="*/ 3 w 970"/>
              <a:gd name="T5" fmla="*/ 531 h 970"/>
              <a:gd name="T6" fmla="*/ 3 w 970"/>
              <a:gd name="T7" fmla="*/ 440 h 970"/>
              <a:gd name="T8" fmla="*/ 439 w 970"/>
              <a:gd name="T9" fmla="*/ 3 h 970"/>
              <a:gd name="T10" fmla="*/ 531 w 970"/>
              <a:gd name="T11" fmla="*/ 3 h 970"/>
              <a:gd name="T12" fmla="*/ 967 w 970"/>
              <a:gd name="T13" fmla="*/ 440 h 970"/>
              <a:gd name="T14" fmla="*/ 967 w 970"/>
              <a:gd name="T15" fmla="*/ 531 h 970"/>
              <a:gd name="T16" fmla="*/ 531 w 970"/>
              <a:gd name="T17" fmla="*/ 968 h 970"/>
              <a:gd name="T18" fmla="*/ 485 w 970"/>
              <a:gd name="T19" fmla="*/ 970 h 970"/>
              <a:gd name="T20" fmla="*/ 485 w 970"/>
              <a:gd name="T21" fmla="*/ 25 h 970"/>
              <a:gd name="T22" fmla="*/ 442 w 970"/>
              <a:gd name="T23" fmla="*/ 27 h 970"/>
              <a:gd name="T24" fmla="*/ 27 w 970"/>
              <a:gd name="T25" fmla="*/ 442 h 970"/>
              <a:gd name="T26" fmla="*/ 27 w 970"/>
              <a:gd name="T27" fmla="*/ 529 h 970"/>
              <a:gd name="T28" fmla="*/ 442 w 970"/>
              <a:gd name="T29" fmla="*/ 944 h 970"/>
              <a:gd name="T30" fmla="*/ 528 w 970"/>
              <a:gd name="T31" fmla="*/ 944 h 970"/>
              <a:gd name="T32" fmla="*/ 943 w 970"/>
              <a:gd name="T33" fmla="*/ 529 h 970"/>
              <a:gd name="T34" fmla="*/ 943 w 970"/>
              <a:gd name="T35" fmla="*/ 442 h 970"/>
              <a:gd name="T36" fmla="*/ 528 w 970"/>
              <a:gd name="T37" fmla="*/ 27 h 970"/>
              <a:gd name="T38" fmla="*/ 485 w 970"/>
              <a:gd name="T39" fmla="*/ 25 h 9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70" h="970">
                <a:moveTo>
                  <a:pt x="485" y="970"/>
                </a:moveTo>
                <a:cubicBezTo>
                  <a:pt x="470" y="970"/>
                  <a:pt x="455" y="969"/>
                  <a:pt x="439" y="968"/>
                </a:cubicBezTo>
                <a:cubicBezTo>
                  <a:pt x="208" y="946"/>
                  <a:pt x="25" y="762"/>
                  <a:pt x="3" y="531"/>
                </a:cubicBezTo>
                <a:cubicBezTo>
                  <a:pt x="0" y="501"/>
                  <a:pt x="0" y="470"/>
                  <a:pt x="3" y="440"/>
                </a:cubicBezTo>
                <a:cubicBezTo>
                  <a:pt x="25" y="209"/>
                  <a:pt x="208" y="25"/>
                  <a:pt x="439" y="3"/>
                </a:cubicBezTo>
                <a:cubicBezTo>
                  <a:pt x="470" y="0"/>
                  <a:pt x="500" y="0"/>
                  <a:pt x="531" y="3"/>
                </a:cubicBezTo>
                <a:cubicBezTo>
                  <a:pt x="762" y="25"/>
                  <a:pt x="945" y="209"/>
                  <a:pt x="967" y="440"/>
                </a:cubicBezTo>
                <a:cubicBezTo>
                  <a:pt x="970" y="470"/>
                  <a:pt x="970" y="501"/>
                  <a:pt x="967" y="531"/>
                </a:cubicBezTo>
                <a:cubicBezTo>
                  <a:pt x="945" y="762"/>
                  <a:pt x="762" y="946"/>
                  <a:pt x="531" y="968"/>
                </a:cubicBezTo>
                <a:cubicBezTo>
                  <a:pt x="515" y="969"/>
                  <a:pt x="500" y="970"/>
                  <a:pt x="485" y="970"/>
                </a:cubicBezTo>
                <a:close/>
                <a:moveTo>
                  <a:pt x="485" y="25"/>
                </a:moveTo>
                <a:cubicBezTo>
                  <a:pt x="471" y="25"/>
                  <a:pt x="456" y="26"/>
                  <a:pt x="442" y="27"/>
                </a:cubicBezTo>
                <a:cubicBezTo>
                  <a:pt x="222" y="48"/>
                  <a:pt x="47" y="222"/>
                  <a:pt x="27" y="442"/>
                </a:cubicBezTo>
                <a:cubicBezTo>
                  <a:pt x="24" y="471"/>
                  <a:pt x="24" y="500"/>
                  <a:pt x="27" y="529"/>
                </a:cubicBezTo>
                <a:cubicBezTo>
                  <a:pt x="47" y="748"/>
                  <a:pt x="222" y="923"/>
                  <a:pt x="442" y="944"/>
                </a:cubicBezTo>
                <a:cubicBezTo>
                  <a:pt x="470" y="946"/>
                  <a:pt x="500" y="946"/>
                  <a:pt x="528" y="944"/>
                </a:cubicBezTo>
                <a:cubicBezTo>
                  <a:pt x="748" y="923"/>
                  <a:pt x="923" y="748"/>
                  <a:pt x="943" y="529"/>
                </a:cubicBezTo>
                <a:cubicBezTo>
                  <a:pt x="946" y="500"/>
                  <a:pt x="946" y="471"/>
                  <a:pt x="943" y="442"/>
                </a:cubicBezTo>
                <a:cubicBezTo>
                  <a:pt x="923" y="222"/>
                  <a:pt x="748" y="48"/>
                  <a:pt x="528" y="27"/>
                </a:cubicBezTo>
                <a:cubicBezTo>
                  <a:pt x="514" y="26"/>
                  <a:pt x="499" y="25"/>
                  <a:pt x="485" y="25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53"/>
          <p:cNvSpPr>
            <a:spLocks/>
          </p:cNvSpPr>
          <p:nvPr/>
        </p:nvSpPr>
        <p:spPr bwMode="auto">
          <a:xfrm>
            <a:off x="4105275" y="3370203"/>
            <a:ext cx="1809750" cy="1206500"/>
          </a:xfrm>
          <a:custGeom>
            <a:avLst/>
            <a:gdLst>
              <a:gd name="T0" fmla="*/ 190 w 570"/>
              <a:gd name="T1" fmla="*/ 0 h 380"/>
              <a:gd name="T2" fmla="*/ 281 w 570"/>
              <a:gd name="T3" fmla="*/ 23 h 380"/>
              <a:gd name="T4" fmla="*/ 289 w 570"/>
              <a:gd name="T5" fmla="*/ 28 h 380"/>
              <a:gd name="T6" fmla="*/ 289 w 570"/>
              <a:gd name="T7" fmla="*/ 28 h 380"/>
              <a:gd name="T8" fmla="*/ 570 w 570"/>
              <a:gd name="T9" fmla="*/ 190 h 380"/>
              <a:gd name="T10" fmla="*/ 289 w 570"/>
              <a:gd name="T11" fmla="*/ 353 h 380"/>
              <a:gd name="T12" fmla="*/ 289 w 570"/>
              <a:gd name="T13" fmla="*/ 353 h 380"/>
              <a:gd name="T14" fmla="*/ 281 w 570"/>
              <a:gd name="T15" fmla="*/ 357 h 380"/>
              <a:gd name="T16" fmla="*/ 190 w 570"/>
              <a:gd name="T17" fmla="*/ 380 h 380"/>
              <a:gd name="T18" fmla="*/ 0 w 570"/>
              <a:gd name="T19" fmla="*/ 190 h 380"/>
              <a:gd name="T20" fmla="*/ 190 w 570"/>
              <a:gd name="T21" fmla="*/ 0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70" h="380">
                <a:moveTo>
                  <a:pt x="190" y="0"/>
                </a:moveTo>
                <a:cubicBezTo>
                  <a:pt x="223" y="0"/>
                  <a:pt x="254" y="9"/>
                  <a:pt x="281" y="23"/>
                </a:cubicBezTo>
                <a:cubicBezTo>
                  <a:pt x="289" y="28"/>
                  <a:pt x="289" y="28"/>
                  <a:pt x="289" y="28"/>
                </a:cubicBezTo>
                <a:cubicBezTo>
                  <a:pt x="289" y="28"/>
                  <a:pt x="289" y="28"/>
                  <a:pt x="289" y="28"/>
                </a:cubicBezTo>
                <a:cubicBezTo>
                  <a:pt x="570" y="190"/>
                  <a:pt x="570" y="190"/>
                  <a:pt x="570" y="190"/>
                </a:cubicBezTo>
                <a:cubicBezTo>
                  <a:pt x="289" y="353"/>
                  <a:pt x="289" y="353"/>
                  <a:pt x="289" y="353"/>
                </a:cubicBezTo>
                <a:cubicBezTo>
                  <a:pt x="289" y="353"/>
                  <a:pt x="289" y="353"/>
                  <a:pt x="289" y="353"/>
                </a:cubicBezTo>
                <a:cubicBezTo>
                  <a:pt x="281" y="357"/>
                  <a:pt x="281" y="357"/>
                  <a:pt x="281" y="357"/>
                </a:cubicBezTo>
                <a:cubicBezTo>
                  <a:pt x="254" y="372"/>
                  <a:pt x="223" y="380"/>
                  <a:pt x="190" y="380"/>
                </a:cubicBezTo>
                <a:cubicBezTo>
                  <a:pt x="85" y="380"/>
                  <a:pt x="0" y="295"/>
                  <a:pt x="0" y="190"/>
                </a:cubicBezTo>
                <a:cubicBezTo>
                  <a:pt x="0" y="85"/>
                  <a:pt x="85" y="0"/>
                  <a:pt x="190" y="0"/>
                </a:cubicBez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Freeform 154"/>
          <p:cNvSpPr>
            <a:spLocks noEditPoints="1"/>
          </p:cNvSpPr>
          <p:nvPr/>
        </p:nvSpPr>
        <p:spPr bwMode="auto">
          <a:xfrm>
            <a:off x="4086225" y="3351153"/>
            <a:ext cx="1866900" cy="1244600"/>
          </a:xfrm>
          <a:custGeom>
            <a:avLst/>
            <a:gdLst>
              <a:gd name="T0" fmla="*/ 196 w 588"/>
              <a:gd name="T1" fmla="*/ 392 h 392"/>
              <a:gd name="T2" fmla="*/ 0 w 588"/>
              <a:gd name="T3" fmla="*/ 196 h 392"/>
              <a:gd name="T4" fmla="*/ 196 w 588"/>
              <a:gd name="T5" fmla="*/ 0 h 392"/>
              <a:gd name="T6" fmla="*/ 290 w 588"/>
              <a:gd name="T7" fmla="*/ 24 h 392"/>
              <a:gd name="T8" fmla="*/ 299 w 588"/>
              <a:gd name="T9" fmla="*/ 29 h 392"/>
              <a:gd name="T10" fmla="*/ 588 w 588"/>
              <a:gd name="T11" fmla="*/ 196 h 392"/>
              <a:gd name="T12" fmla="*/ 290 w 588"/>
              <a:gd name="T13" fmla="*/ 369 h 392"/>
              <a:gd name="T14" fmla="*/ 196 w 588"/>
              <a:gd name="T15" fmla="*/ 392 h 392"/>
              <a:gd name="T16" fmla="*/ 196 w 588"/>
              <a:gd name="T17" fmla="*/ 12 h 392"/>
              <a:gd name="T18" fmla="*/ 12 w 588"/>
              <a:gd name="T19" fmla="*/ 196 h 392"/>
              <a:gd name="T20" fmla="*/ 196 w 588"/>
              <a:gd name="T21" fmla="*/ 380 h 392"/>
              <a:gd name="T22" fmla="*/ 284 w 588"/>
              <a:gd name="T23" fmla="*/ 358 h 392"/>
              <a:gd name="T24" fmla="*/ 292 w 588"/>
              <a:gd name="T25" fmla="*/ 354 h 392"/>
              <a:gd name="T26" fmla="*/ 564 w 588"/>
              <a:gd name="T27" fmla="*/ 196 h 392"/>
              <a:gd name="T28" fmla="*/ 284 w 588"/>
              <a:gd name="T29" fmla="*/ 35 h 392"/>
              <a:gd name="T30" fmla="*/ 196 w 588"/>
              <a:gd name="T31" fmla="*/ 12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88" h="392">
                <a:moveTo>
                  <a:pt x="196" y="392"/>
                </a:moveTo>
                <a:cubicBezTo>
                  <a:pt x="88" y="392"/>
                  <a:pt x="0" y="304"/>
                  <a:pt x="0" y="196"/>
                </a:cubicBezTo>
                <a:cubicBezTo>
                  <a:pt x="0" y="88"/>
                  <a:pt x="88" y="0"/>
                  <a:pt x="196" y="0"/>
                </a:cubicBezTo>
                <a:cubicBezTo>
                  <a:pt x="229" y="0"/>
                  <a:pt x="261" y="9"/>
                  <a:pt x="290" y="24"/>
                </a:cubicBezTo>
                <a:cubicBezTo>
                  <a:pt x="299" y="29"/>
                  <a:pt x="299" y="29"/>
                  <a:pt x="299" y="29"/>
                </a:cubicBezTo>
                <a:cubicBezTo>
                  <a:pt x="588" y="196"/>
                  <a:pt x="588" y="196"/>
                  <a:pt x="588" y="196"/>
                </a:cubicBezTo>
                <a:cubicBezTo>
                  <a:pt x="290" y="369"/>
                  <a:pt x="290" y="369"/>
                  <a:pt x="290" y="369"/>
                </a:cubicBezTo>
                <a:cubicBezTo>
                  <a:pt x="261" y="384"/>
                  <a:pt x="229" y="392"/>
                  <a:pt x="196" y="392"/>
                </a:cubicBezTo>
                <a:close/>
                <a:moveTo>
                  <a:pt x="196" y="12"/>
                </a:moveTo>
                <a:cubicBezTo>
                  <a:pt x="95" y="12"/>
                  <a:pt x="12" y="95"/>
                  <a:pt x="12" y="196"/>
                </a:cubicBezTo>
                <a:cubicBezTo>
                  <a:pt x="12" y="298"/>
                  <a:pt x="95" y="380"/>
                  <a:pt x="196" y="380"/>
                </a:cubicBezTo>
                <a:cubicBezTo>
                  <a:pt x="227" y="380"/>
                  <a:pt x="257" y="373"/>
                  <a:pt x="284" y="358"/>
                </a:cubicBezTo>
                <a:cubicBezTo>
                  <a:pt x="292" y="354"/>
                  <a:pt x="292" y="354"/>
                  <a:pt x="292" y="354"/>
                </a:cubicBezTo>
                <a:cubicBezTo>
                  <a:pt x="564" y="196"/>
                  <a:pt x="564" y="196"/>
                  <a:pt x="564" y="196"/>
                </a:cubicBezTo>
                <a:cubicBezTo>
                  <a:pt x="284" y="35"/>
                  <a:pt x="284" y="35"/>
                  <a:pt x="284" y="35"/>
                </a:cubicBezTo>
                <a:cubicBezTo>
                  <a:pt x="257" y="20"/>
                  <a:pt x="227" y="12"/>
                  <a:pt x="196" y="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55"/>
          <p:cNvSpPr>
            <a:spLocks/>
          </p:cNvSpPr>
          <p:nvPr/>
        </p:nvSpPr>
        <p:spPr bwMode="auto">
          <a:xfrm>
            <a:off x="4714875" y="4129028"/>
            <a:ext cx="1292225" cy="1736725"/>
          </a:xfrm>
          <a:custGeom>
            <a:avLst/>
            <a:gdLst>
              <a:gd name="T0" fmla="*/ 52 w 407"/>
              <a:gd name="T1" fmla="*/ 234 h 547"/>
              <a:gd name="T2" fmla="*/ 117 w 407"/>
              <a:gd name="T3" fmla="*/ 167 h 547"/>
              <a:gd name="T4" fmla="*/ 125 w 407"/>
              <a:gd name="T5" fmla="*/ 163 h 547"/>
              <a:gd name="T6" fmla="*/ 126 w 407"/>
              <a:gd name="T7" fmla="*/ 163 h 547"/>
              <a:gd name="T8" fmla="*/ 407 w 407"/>
              <a:gd name="T9" fmla="*/ 0 h 547"/>
              <a:gd name="T10" fmla="*/ 407 w 407"/>
              <a:gd name="T11" fmla="*/ 325 h 547"/>
              <a:gd name="T12" fmla="*/ 407 w 407"/>
              <a:gd name="T13" fmla="*/ 325 h 547"/>
              <a:gd name="T14" fmla="*/ 407 w 407"/>
              <a:gd name="T15" fmla="*/ 335 h 547"/>
              <a:gd name="T16" fmla="*/ 381 w 407"/>
              <a:gd name="T17" fmla="*/ 425 h 547"/>
              <a:gd name="T18" fmla="*/ 122 w 407"/>
              <a:gd name="T19" fmla="*/ 494 h 547"/>
              <a:gd name="T20" fmla="*/ 52 w 407"/>
              <a:gd name="T21" fmla="*/ 234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07" h="547">
                <a:moveTo>
                  <a:pt x="52" y="234"/>
                </a:moveTo>
                <a:cubicBezTo>
                  <a:pt x="69" y="206"/>
                  <a:pt x="91" y="183"/>
                  <a:pt x="117" y="167"/>
                </a:cubicBezTo>
                <a:cubicBezTo>
                  <a:pt x="125" y="163"/>
                  <a:pt x="125" y="163"/>
                  <a:pt x="125" y="163"/>
                </a:cubicBezTo>
                <a:cubicBezTo>
                  <a:pt x="126" y="163"/>
                  <a:pt x="126" y="163"/>
                  <a:pt x="126" y="163"/>
                </a:cubicBezTo>
                <a:cubicBezTo>
                  <a:pt x="407" y="0"/>
                  <a:pt x="407" y="0"/>
                  <a:pt x="407" y="0"/>
                </a:cubicBezTo>
                <a:cubicBezTo>
                  <a:pt x="407" y="325"/>
                  <a:pt x="407" y="325"/>
                  <a:pt x="407" y="325"/>
                </a:cubicBezTo>
                <a:cubicBezTo>
                  <a:pt x="407" y="325"/>
                  <a:pt x="407" y="325"/>
                  <a:pt x="407" y="325"/>
                </a:cubicBezTo>
                <a:cubicBezTo>
                  <a:pt x="407" y="335"/>
                  <a:pt x="407" y="335"/>
                  <a:pt x="407" y="335"/>
                </a:cubicBezTo>
                <a:cubicBezTo>
                  <a:pt x="406" y="365"/>
                  <a:pt x="398" y="396"/>
                  <a:pt x="381" y="425"/>
                </a:cubicBezTo>
                <a:cubicBezTo>
                  <a:pt x="329" y="515"/>
                  <a:pt x="213" y="547"/>
                  <a:pt x="122" y="494"/>
                </a:cubicBezTo>
                <a:cubicBezTo>
                  <a:pt x="31" y="442"/>
                  <a:pt x="0" y="325"/>
                  <a:pt x="52" y="234"/>
                </a:cubicBez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6" name="Freeform 156"/>
          <p:cNvSpPr>
            <a:spLocks noEditPoints="1"/>
          </p:cNvSpPr>
          <p:nvPr/>
        </p:nvSpPr>
        <p:spPr bwMode="auto">
          <a:xfrm>
            <a:off x="4692650" y="4097278"/>
            <a:ext cx="1333500" cy="1701800"/>
          </a:xfrm>
          <a:custGeom>
            <a:avLst/>
            <a:gdLst>
              <a:gd name="T0" fmla="*/ 224 w 420"/>
              <a:gd name="T1" fmla="*/ 536 h 536"/>
              <a:gd name="T2" fmla="*/ 126 w 420"/>
              <a:gd name="T3" fmla="*/ 509 h 536"/>
              <a:gd name="T4" fmla="*/ 54 w 420"/>
              <a:gd name="T5" fmla="*/ 241 h 536"/>
              <a:gd name="T6" fmla="*/ 121 w 420"/>
              <a:gd name="T7" fmla="*/ 172 h 536"/>
              <a:gd name="T8" fmla="*/ 130 w 420"/>
              <a:gd name="T9" fmla="*/ 167 h 536"/>
              <a:gd name="T10" fmla="*/ 420 w 420"/>
              <a:gd name="T11" fmla="*/ 0 h 536"/>
              <a:gd name="T12" fmla="*/ 420 w 420"/>
              <a:gd name="T13" fmla="*/ 345 h 536"/>
              <a:gd name="T14" fmla="*/ 393 w 420"/>
              <a:gd name="T15" fmla="*/ 438 h 536"/>
              <a:gd name="T16" fmla="*/ 224 w 420"/>
              <a:gd name="T17" fmla="*/ 536 h 536"/>
              <a:gd name="T18" fmla="*/ 135 w 420"/>
              <a:gd name="T19" fmla="*/ 178 h 536"/>
              <a:gd name="T20" fmla="*/ 127 w 420"/>
              <a:gd name="T21" fmla="*/ 183 h 536"/>
              <a:gd name="T22" fmla="*/ 64 w 420"/>
              <a:gd name="T23" fmla="*/ 247 h 536"/>
              <a:gd name="T24" fmla="*/ 132 w 420"/>
              <a:gd name="T25" fmla="*/ 499 h 536"/>
              <a:gd name="T26" fmla="*/ 224 w 420"/>
              <a:gd name="T27" fmla="*/ 524 h 536"/>
              <a:gd name="T28" fmla="*/ 383 w 420"/>
              <a:gd name="T29" fmla="*/ 432 h 536"/>
              <a:gd name="T30" fmla="*/ 408 w 420"/>
              <a:gd name="T31" fmla="*/ 344 h 536"/>
              <a:gd name="T32" fmla="*/ 408 w 420"/>
              <a:gd name="T33" fmla="*/ 335 h 536"/>
              <a:gd name="T34" fmla="*/ 408 w 420"/>
              <a:gd name="T35" fmla="*/ 335 h 536"/>
              <a:gd name="T36" fmla="*/ 408 w 420"/>
              <a:gd name="T37" fmla="*/ 21 h 536"/>
              <a:gd name="T38" fmla="*/ 135 w 420"/>
              <a:gd name="T39" fmla="*/ 178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20" h="536">
                <a:moveTo>
                  <a:pt x="224" y="536"/>
                </a:moveTo>
                <a:cubicBezTo>
                  <a:pt x="189" y="536"/>
                  <a:pt x="155" y="526"/>
                  <a:pt x="126" y="509"/>
                </a:cubicBezTo>
                <a:cubicBezTo>
                  <a:pt x="32" y="455"/>
                  <a:pt x="0" y="335"/>
                  <a:pt x="54" y="241"/>
                </a:cubicBezTo>
                <a:cubicBezTo>
                  <a:pt x="70" y="213"/>
                  <a:pt x="94" y="189"/>
                  <a:pt x="121" y="172"/>
                </a:cubicBezTo>
                <a:cubicBezTo>
                  <a:pt x="130" y="167"/>
                  <a:pt x="130" y="167"/>
                  <a:pt x="130" y="167"/>
                </a:cubicBezTo>
                <a:cubicBezTo>
                  <a:pt x="420" y="0"/>
                  <a:pt x="420" y="0"/>
                  <a:pt x="420" y="0"/>
                </a:cubicBezTo>
                <a:cubicBezTo>
                  <a:pt x="420" y="345"/>
                  <a:pt x="420" y="345"/>
                  <a:pt x="420" y="345"/>
                </a:cubicBezTo>
                <a:cubicBezTo>
                  <a:pt x="419" y="377"/>
                  <a:pt x="410" y="409"/>
                  <a:pt x="393" y="438"/>
                </a:cubicBezTo>
                <a:cubicBezTo>
                  <a:pt x="359" y="498"/>
                  <a:pt x="293" y="536"/>
                  <a:pt x="224" y="536"/>
                </a:cubicBezTo>
                <a:close/>
                <a:moveTo>
                  <a:pt x="135" y="178"/>
                </a:moveTo>
                <a:cubicBezTo>
                  <a:pt x="127" y="183"/>
                  <a:pt x="127" y="183"/>
                  <a:pt x="127" y="183"/>
                </a:cubicBezTo>
                <a:cubicBezTo>
                  <a:pt x="101" y="198"/>
                  <a:pt x="80" y="221"/>
                  <a:pt x="64" y="247"/>
                </a:cubicBezTo>
                <a:cubicBezTo>
                  <a:pt x="14" y="335"/>
                  <a:pt x="44" y="448"/>
                  <a:pt x="132" y="499"/>
                </a:cubicBezTo>
                <a:cubicBezTo>
                  <a:pt x="160" y="515"/>
                  <a:pt x="191" y="524"/>
                  <a:pt x="224" y="524"/>
                </a:cubicBezTo>
                <a:cubicBezTo>
                  <a:pt x="289" y="524"/>
                  <a:pt x="350" y="488"/>
                  <a:pt x="383" y="432"/>
                </a:cubicBezTo>
                <a:cubicBezTo>
                  <a:pt x="398" y="405"/>
                  <a:pt x="407" y="375"/>
                  <a:pt x="408" y="344"/>
                </a:cubicBezTo>
                <a:cubicBezTo>
                  <a:pt x="408" y="335"/>
                  <a:pt x="408" y="335"/>
                  <a:pt x="408" y="335"/>
                </a:cubicBezTo>
                <a:cubicBezTo>
                  <a:pt x="408" y="335"/>
                  <a:pt x="408" y="335"/>
                  <a:pt x="408" y="335"/>
                </a:cubicBezTo>
                <a:cubicBezTo>
                  <a:pt x="408" y="21"/>
                  <a:pt x="408" y="21"/>
                  <a:pt x="408" y="21"/>
                </a:cubicBezTo>
                <a:lnTo>
                  <a:pt x="135" y="17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57"/>
          <p:cNvSpPr>
            <a:spLocks/>
          </p:cNvSpPr>
          <p:nvPr/>
        </p:nvSpPr>
        <p:spPr bwMode="auto">
          <a:xfrm>
            <a:off x="6184900" y="4129028"/>
            <a:ext cx="1292225" cy="1736725"/>
          </a:xfrm>
          <a:custGeom>
            <a:avLst/>
            <a:gdLst>
              <a:gd name="T0" fmla="*/ 26 w 407"/>
              <a:gd name="T1" fmla="*/ 425 h 547"/>
              <a:gd name="T2" fmla="*/ 0 w 407"/>
              <a:gd name="T3" fmla="*/ 335 h 547"/>
              <a:gd name="T4" fmla="*/ 0 w 407"/>
              <a:gd name="T5" fmla="*/ 325 h 547"/>
              <a:gd name="T6" fmla="*/ 0 w 407"/>
              <a:gd name="T7" fmla="*/ 325 h 547"/>
              <a:gd name="T8" fmla="*/ 0 w 407"/>
              <a:gd name="T9" fmla="*/ 0 h 547"/>
              <a:gd name="T10" fmla="*/ 281 w 407"/>
              <a:gd name="T11" fmla="*/ 163 h 547"/>
              <a:gd name="T12" fmla="*/ 282 w 407"/>
              <a:gd name="T13" fmla="*/ 163 h 547"/>
              <a:gd name="T14" fmla="*/ 290 w 407"/>
              <a:gd name="T15" fmla="*/ 167 h 547"/>
              <a:gd name="T16" fmla="*/ 355 w 407"/>
              <a:gd name="T17" fmla="*/ 234 h 547"/>
              <a:gd name="T18" fmla="*/ 285 w 407"/>
              <a:gd name="T19" fmla="*/ 494 h 547"/>
              <a:gd name="T20" fmla="*/ 26 w 407"/>
              <a:gd name="T21" fmla="*/ 425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07" h="547">
                <a:moveTo>
                  <a:pt x="26" y="425"/>
                </a:moveTo>
                <a:cubicBezTo>
                  <a:pt x="9" y="396"/>
                  <a:pt x="1" y="365"/>
                  <a:pt x="0" y="335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0"/>
                  <a:pt x="0" y="0"/>
                  <a:pt x="0" y="0"/>
                </a:cubicBezTo>
                <a:cubicBezTo>
                  <a:pt x="281" y="163"/>
                  <a:pt x="281" y="163"/>
                  <a:pt x="281" y="163"/>
                </a:cubicBezTo>
                <a:cubicBezTo>
                  <a:pt x="282" y="163"/>
                  <a:pt x="282" y="163"/>
                  <a:pt x="282" y="163"/>
                </a:cubicBezTo>
                <a:cubicBezTo>
                  <a:pt x="290" y="167"/>
                  <a:pt x="290" y="167"/>
                  <a:pt x="290" y="167"/>
                </a:cubicBezTo>
                <a:cubicBezTo>
                  <a:pt x="316" y="183"/>
                  <a:pt x="338" y="206"/>
                  <a:pt x="355" y="234"/>
                </a:cubicBezTo>
                <a:cubicBezTo>
                  <a:pt x="407" y="325"/>
                  <a:pt x="376" y="442"/>
                  <a:pt x="285" y="494"/>
                </a:cubicBezTo>
                <a:cubicBezTo>
                  <a:pt x="194" y="547"/>
                  <a:pt x="78" y="515"/>
                  <a:pt x="26" y="425"/>
                </a:cubicBez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Freeform 158"/>
          <p:cNvSpPr>
            <a:spLocks noEditPoints="1"/>
          </p:cNvSpPr>
          <p:nvPr/>
        </p:nvSpPr>
        <p:spPr bwMode="auto">
          <a:xfrm>
            <a:off x="6165850" y="4097278"/>
            <a:ext cx="1333500" cy="1701800"/>
          </a:xfrm>
          <a:custGeom>
            <a:avLst/>
            <a:gdLst>
              <a:gd name="T0" fmla="*/ 196 w 420"/>
              <a:gd name="T1" fmla="*/ 536 h 536"/>
              <a:gd name="T2" fmla="*/ 27 w 420"/>
              <a:gd name="T3" fmla="*/ 438 h 536"/>
              <a:gd name="T4" fmla="*/ 0 w 420"/>
              <a:gd name="T5" fmla="*/ 345 h 536"/>
              <a:gd name="T6" fmla="*/ 0 w 420"/>
              <a:gd name="T7" fmla="*/ 335 h 536"/>
              <a:gd name="T8" fmla="*/ 0 w 420"/>
              <a:gd name="T9" fmla="*/ 335 h 536"/>
              <a:gd name="T10" fmla="*/ 0 w 420"/>
              <a:gd name="T11" fmla="*/ 0 h 536"/>
              <a:gd name="T12" fmla="*/ 299 w 420"/>
              <a:gd name="T13" fmla="*/ 172 h 536"/>
              <a:gd name="T14" fmla="*/ 366 w 420"/>
              <a:gd name="T15" fmla="*/ 241 h 536"/>
              <a:gd name="T16" fmla="*/ 294 w 420"/>
              <a:gd name="T17" fmla="*/ 509 h 536"/>
              <a:gd name="T18" fmla="*/ 196 w 420"/>
              <a:gd name="T19" fmla="*/ 536 h 536"/>
              <a:gd name="T20" fmla="*/ 12 w 420"/>
              <a:gd name="T21" fmla="*/ 336 h 536"/>
              <a:gd name="T22" fmla="*/ 12 w 420"/>
              <a:gd name="T23" fmla="*/ 344 h 536"/>
              <a:gd name="T24" fmla="*/ 37 w 420"/>
              <a:gd name="T25" fmla="*/ 432 h 536"/>
              <a:gd name="T26" fmla="*/ 196 w 420"/>
              <a:gd name="T27" fmla="*/ 524 h 536"/>
              <a:gd name="T28" fmla="*/ 288 w 420"/>
              <a:gd name="T29" fmla="*/ 499 h 536"/>
              <a:gd name="T30" fmla="*/ 356 w 420"/>
              <a:gd name="T31" fmla="*/ 247 h 536"/>
              <a:gd name="T32" fmla="*/ 293 w 420"/>
              <a:gd name="T33" fmla="*/ 183 h 536"/>
              <a:gd name="T34" fmla="*/ 285 w 420"/>
              <a:gd name="T35" fmla="*/ 178 h 536"/>
              <a:gd name="T36" fmla="*/ 12 w 420"/>
              <a:gd name="T37" fmla="*/ 21 h 536"/>
              <a:gd name="T38" fmla="*/ 12 w 420"/>
              <a:gd name="T39" fmla="*/ 335 h 536"/>
              <a:gd name="T40" fmla="*/ 12 w 420"/>
              <a:gd name="T41" fmla="*/ 336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20" h="536">
                <a:moveTo>
                  <a:pt x="196" y="536"/>
                </a:moveTo>
                <a:cubicBezTo>
                  <a:pt x="127" y="536"/>
                  <a:pt x="61" y="498"/>
                  <a:pt x="27" y="438"/>
                </a:cubicBezTo>
                <a:cubicBezTo>
                  <a:pt x="10" y="409"/>
                  <a:pt x="1" y="377"/>
                  <a:pt x="0" y="345"/>
                </a:cubicBezTo>
                <a:cubicBezTo>
                  <a:pt x="0" y="335"/>
                  <a:pt x="0" y="335"/>
                  <a:pt x="0" y="335"/>
                </a:cubicBezTo>
                <a:cubicBezTo>
                  <a:pt x="0" y="335"/>
                  <a:pt x="0" y="335"/>
                  <a:pt x="0" y="335"/>
                </a:cubicBezTo>
                <a:cubicBezTo>
                  <a:pt x="0" y="0"/>
                  <a:pt x="0" y="0"/>
                  <a:pt x="0" y="0"/>
                </a:cubicBezTo>
                <a:cubicBezTo>
                  <a:pt x="299" y="172"/>
                  <a:pt x="299" y="172"/>
                  <a:pt x="299" y="172"/>
                </a:cubicBezTo>
                <a:cubicBezTo>
                  <a:pt x="326" y="189"/>
                  <a:pt x="350" y="213"/>
                  <a:pt x="366" y="241"/>
                </a:cubicBezTo>
                <a:cubicBezTo>
                  <a:pt x="420" y="335"/>
                  <a:pt x="388" y="455"/>
                  <a:pt x="294" y="509"/>
                </a:cubicBezTo>
                <a:cubicBezTo>
                  <a:pt x="265" y="526"/>
                  <a:pt x="231" y="536"/>
                  <a:pt x="196" y="536"/>
                </a:cubicBezTo>
                <a:close/>
                <a:moveTo>
                  <a:pt x="12" y="336"/>
                </a:moveTo>
                <a:cubicBezTo>
                  <a:pt x="12" y="344"/>
                  <a:pt x="12" y="344"/>
                  <a:pt x="12" y="344"/>
                </a:cubicBezTo>
                <a:cubicBezTo>
                  <a:pt x="13" y="375"/>
                  <a:pt x="22" y="405"/>
                  <a:pt x="37" y="432"/>
                </a:cubicBezTo>
                <a:cubicBezTo>
                  <a:pt x="70" y="488"/>
                  <a:pt x="131" y="524"/>
                  <a:pt x="196" y="524"/>
                </a:cubicBezTo>
                <a:cubicBezTo>
                  <a:pt x="229" y="524"/>
                  <a:pt x="260" y="515"/>
                  <a:pt x="288" y="499"/>
                </a:cubicBezTo>
                <a:cubicBezTo>
                  <a:pt x="376" y="448"/>
                  <a:pt x="406" y="335"/>
                  <a:pt x="356" y="247"/>
                </a:cubicBezTo>
                <a:cubicBezTo>
                  <a:pt x="340" y="221"/>
                  <a:pt x="319" y="198"/>
                  <a:pt x="293" y="183"/>
                </a:cubicBezTo>
                <a:cubicBezTo>
                  <a:pt x="285" y="178"/>
                  <a:pt x="285" y="178"/>
                  <a:pt x="285" y="178"/>
                </a:cubicBezTo>
                <a:cubicBezTo>
                  <a:pt x="12" y="21"/>
                  <a:pt x="12" y="21"/>
                  <a:pt x="12" y="21"/>
                </a:cubicBezTo>
                <a:cubicBezTo>
                  <a:pt x="12" y="335"/>
                  <a:pt x="12" y="335"/>
                  <a:pt x="12" y="335"/>
                </a:cubicBezTo>
                <a:lnTo>
                  <a:pt x="12" y="33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59"/>
          <p:cNvSpPr>
            <a:spLocks/>
          </p:cNvSpPr>
          <p:nvPr/>
        </p:nvSpPr>
        <p:spPr bwMode="auto">
          <a:xfrm>
            <a:off x="6276975" y="3370203"/>
            <a:ext cx="1809750" cy="1206500"/>
          </a:xfrm>
          <a:custGeom>
            <a:avLst/>
            <a:gdLst>
              <a:gd name="T0" fmla="*/ 380 w 570"/>
              <a:gd name="T1" fmla="*/ 380 h 380"/>
              <a:gd name="T2" fmla="*/ 289 w 570"/>
              <a:gd name="T3" fmla="*/ 357 h 380"/>
              <a:gd name="T4" fmla="*/ 281 w 570"/>
              <a:gd name="T5" fmla="*/ 353 h 380"/>
              <a:gd name="T6" fmla="*/ 281 w 570"/>
              <a:gd name="T7" fmla="*/ 353 h 380"/>
              <a:gd name="T8" fmla="*/ 0 w 570"/>
              <a:gd name="T9" fmla="*/ 190 h 380"/>
              <a:gd name="T10" fmla="*/ 281 w 570"/>
              <a:gd name="T11" fmla="*/ 28 h 380"/>
              <a:gd name="T12" fmla="*/ 281 w 570"/>
              <a:gd name="T13" fmla="*/ 28 h 380"/>
              <a:gd name="T14" fmla="*/ 289 w 570"/>
              <a:gd name="T15" fmla="*/ 23 h 380"/>
              <a:gd name="T16" fmla="*/ 380 w 570"/>
              <a:gd name="T17" fmla="*/ 0 h 380"/>
              <a:gd name="T18" fmla="*/ 570 w 570"/>
              <a:gd name="T19" fmla="*/ 190 h 380"/>
              <a:gd name="T20" fmla="*/ 380 w 570"/>
              <a:gd name="T21" fmla="*/ 380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70" h="380">
                <a:moveTo>
                  <a:pt x="380" y="380"/>
                </a:moveTo>
                <a:cubicBezTo>
                  <a:pt x="347" y="380"/>
                  <a:pt x="316" y="372"/>
                  <a:pt x="289" y="357"/>
                </a:cubicBezTo>
                <a:cubicBezTo>
                  <a:pt x="281" y="353"/>
                  <a:pt x="281" y="353"/>
                  <a:pt x="281" y="353"/>
                </a:cubicBezTo>
                <a:cubicBezTo>
                  <a:pt x="281" y="353"/>
                  <a:pt x="281" y="353"/>
                  <a:pt x="281" y="353"/>
                </a:cubicBezTo>
                <a:cubicBezTo>
                  <a:pt x="0" y="190"/>
                  <a:pt x="0" y="190"/>
                  <a:pt x="0" y="190"/>
                </a:cubicBezTo>
                <a:cubicBezTo>
                  <a:pt x="281" y="28"/>
                  <a:pt x="281" y="28"/>
                  <a:pt x="281" y="28"/>
                </a:cubicBezTo>
                <a:cubicBezTo>
                  <a:pt x="281" y="28"/>
                  <a:pt x="281" y="28"/>
                  <a:pt x="281" y="28"/>
                </a:cubicBezTo>
                <a:cubicBezTo>
                  <a:pt x="289" y="23"/>
                  <a:pt x="289" y="23"/>
                  <a:pt x="289" y="23"/>
                </a:cubicBezTo>
                <a:cubicBezTo>
                  <a:pt x="316" y="9"/>
                  <a:pt x="347" y="0"/>
                  <a:pt x="380" y="0"/>
                </a:cubicBezTo>
                <a:cubicBezTo>
                  <a:pt x="485" y="0"/>
                  <a:pt x="570" y="85"/>
                  <a:pt x="570" y="190"/>
                </a:cubicBezTo>
                <a:cubicBezTo>
                  <a:pt x="570" y="295"/>
                  <a:pt x="485" y="380"/>
                  <a:pt x="380" y="380"/>
                </a:cubicBez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Freeform 160"/>
          <p:cNvSpPr>
            <a:spLocks noEditPoints="1"/>
          </p:cNvSpPr>
          <p:nvPr/>
        </p:nvSpPr>
        <p:spPr bwMode="auto">
          <a:xfrm>
            <a:off x="6238875" y="3351153"/>
            <a:ext cx="1866900" cy="1244600"/>
          </a:xfrm>
          <a:custGeom>
            <a:avLst/>
            <a:gdLst>
              <a:gd name="T0" fmla="*/ 392 w 588"/>
              <a:gd name="T1" fmla="*/ 392 h 392"/>
              <a:gd name="T2" fmla="*/ 392 w 588"/>
              <a:gd name="T3" fmla="*/ 392 h 392"/>
              <a:gd name="T4" fmla="*/ 298 w 588"/>
              <a:gd name="T5" fmla="*/ 369 h 392"/>
              <a:gd name="T6" fmla="*/ 289 w 588"/>
              <a:gd name="T7" fmla="*/ 364 h 392"/>
              <a:gd name="T8" fmla="*/ 0 w 588"/>
              <a:gd name="T9" fmla="*/ 196 h 392"/>
              <a:gd name="T10" fmla="*/ 298 w 588"/>
              <a:gd name="T11" fmla="*/ 24 h 392"/>
              <a:gd name="T12" fmla="*/ 392 w 588"/>
              <a:gd name="T13" fmla="*/ 0 h 392"/>
              <a:gd name="T14" fmla="*/ 530 w 588"/>
              <a:gd name="T15" fmla="*/ 58 h 392"/>
              <a:gd name="T16" fmla="*/ 588 w 588"/>
              <a:gd name="T17" fmla="*/ 196 h 392"/>
              <a:gd name="T18" fmla="*/ 392 w 588"/>
              <a:gd name="T19" fmla="*/ 392 h 392"/>
              <a:gd name="T20" fmla="*/ 296 w 588"/>
              <a:gd name="T21" fmla="*/ 354 h 392"/>
              <a:gd name="T22" fmla="*/ 304 w 588"/>
              <a:gd name="T23" fmla="*/ 358 h 392"/>
              <a:gd name="T24" fmla="*/ 392 w 588"/>
              <a:gd name="T25" fmla="*/ 380 h 392"/>
              <a:gd name="T26" fmla="*/ 576 w 588"/>
              <a:gd name="T27" fmla="*/ 196 h 392"/>
              <a:gd name="T28" fmla="*/ 522 w 588"/>
              <a:gd name="T29" fmla="*/ 66 h 392"/>
              <a:gd name="T30" fmla="*/ 392 w 588"/>
              <a:gd name="T31" fmla="*/ 12 h 392"/>
              <a:gd name="T32" fmla="*/ 304 w 588"/>
              <a:gd name="T33" fmla="*/ 35 h 392"/>
              <a:gd name="T34" fmla="*/ 296 w 588"/>
              <a:gd name="T35" fmla="*/ 39 h 392"/>
              <a:gd name="T36" fmla="*/ 24 w 588"/>
              <a:gd name="T37" fmla="*/ 196 h 392"/>
              <a:gd name="T38" fmla="*/ 296 w 588"/>
              <a:gd name="T39" fmla="*/ 354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88" h="392">
                <a:moveTo>
                  <a:pt x="392" y="392"/>
                </a:moveTo>
                <a:cubicBezTo>
                  <a:pt x="392" y="392"/>
                  <a:pt x="392" y="392"/>
                  <a:pt x="392" y="392"/>
                </a:cubicBezTo>
                <a:cubicBezTo>
                  <a:pt x="359" y="392"/>
                  <a:pt x="327" y="384"/>
                  <a:pt x="298" y="369"/>
                </a:cubicBezTo>
                <a:cubicBezTo>
                  <a:pt x="289" y="364"/>
                  <a:pt x="289" y="364"/>
                  <a:pt x="289" y="364"/>
                </a:cubicBezTo>
                <a:cubicBezTo>
                  <a:pt x="0" y="196"/>
                  <a:pt x="0" y="196"/>
                  <a:pt x="0" y="196"/>
                </a:cubicBezTo>
                <a:cubicBezTo>
                  <a:pt x="298" y="24"/>
                  <a:pt x="298" y="24"/>
                  <a:pt x="298" y="24"/>
                </a:cubicBezTo>
                <a:cubicBezTo>
                  <a:pt x="327" y="9"/>
                  <a:pt x="359" y="0"/>
                  <a:pt x="392" y="0"/>
                </a:cubicBezTo>
                <a:cubicBezTo>
                  <a:pt x="444" y="0"/>
                  <a:pt x="493" y="21"/>
                  <a:pt x="530" y="58"/>
                </a:cubicBezTo>
                <a:cubicBezTo>
                  <a:pt x="567" y="95"/>
                  <a:pt x="588" y="144"/>
                  <a:pt x="588" y="196"/>
                </a:cubicBezTo>
                <a:cubicBezTo>
                  <a:pt x="588" y="304"/>
                  <a:pt x="500" y="392"/>
                  <a:pt x="392" y="392"/>
                </a:cubicBezTo>
                <a:close/>
                <a:moveTo>
                  <a:pt x="296" y="354"/>
                </a:moveTo>
                <a:cubicBezTo>
                  <a:pt x="304" y="358"/>
                  <a:pt x="304" y="358"/>
                  <a:pt x="304" y="358"/>
                </a:cubicBezTo>
                <a:cubicBezTo>
                  <a:pt x="331" y="373"/>
                  <a:pt x="361" y="380"/>
                  <a:pt x="392" y="380"/>
                </a:cubicBezTo>
                <a:cubicBezTo>
                  <a:pt x="493" y="380"/>
                  <a:pt x="576" y="298"/>
                  <a:pt x="576" y="196"/>
                </a:cubicBezTo>
                <a:cubicBezTo>
                  <a:pt x="576" y="147"/>
                  <a:pt x="556" y="101"/>
                  <a:pt x="522" y="66"/>
                </a:cubicBezTo>
                <a:cubicBezTo>
                  <a:pt x="487" y="31"/>
                  <a:pt x="441" y="12"/>
                  <a:pt x="392" y="12"/>
                </a:cubicBezTo>
                <a:cubicBezTo>
                  <a:pt x="361" y="12"/>
                  <a:pt x="331" y="20"/>
                  <a:pt x="304" y="35"/>
                </a:cubicBezTo>
                <a:cubicBezTo>
                  <a:pt x="296" y="39"/>
                  <a:pt x="296" y="39"/>
                  <a:pt x="296" y="39"/>
                </a:cubicBezTo>
                <a:cubicBezTo>
                  <a:pt x="24" y="196"/>
                  <a:pt x="24" y="196"/>
                  <a:pt x="24" y="196"/>
                </a:cubicBezTo>
                <a:lnTo>
                  <a:pt x="296" y="35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61"/>
          <p:cNvSpPr>
            <a:spLocks/>
          </p:cNvSpPr>
          <p:nvPr/>
        </p:nvSpPr>
        <p:spPr bwMode="auto">
          <a:xfrm>
            <a:off x="6184900" y="2084328"/>
            <a:ext cx="1292225" cy="1733550"/>
          </a:xfrm>
          <a:custGeom>
            <a:avLst/>
            <a:gdLst>
              <a:gd name="T0" fmla="*/ 355 w 407"/>
              <a:gd name="T1" fmla="*/ 312 h 546"/>
              <a:gd name="T2" fmla="*/ 290 w 407"/>
              <a:gd name="T3" fmla="*/ 379 h 546"/>
              <a:gd name="T4" fmla="*/ 282 w 407"/>
              <a:gd name="T5" fmla="*/ 384 h 546"/>
              <a:gd name="T6" fmla="*/ 281 w 407"/>
              <a:gd name="T7" fmla="*/ 384 h 546"/>
              <a:gd name="T8" fmla="*/ 0 w 407"/>
              <a:gd name="T9" fmla="*/ 546 h 546"/>
              <a:gd name="T10" fmla="*/ 0 w 407"/>
              <a:gd name="T11" fmla="*/ 222 h 546"/>
              <a:gd name="T12" fmla="*/ 0 w 407"/>
              <a:gd name="T13" fmla="*/ 221 h 546"/>
              <a:gd name="T14" fmla="*/ 0 w 407"/>
              <a:gd name="T15" fmla="*/ 212 h 546"/>
              <a:gd name="T16" fmla="*/ 26 w 407"/>
              <a:gd name="T17" fmla="*/ 122 h 546"/>
              <a:gd name="T18" fmla="*/ 285 w 407"/>
              <a:gd name="T19" fmla="*/ 53 h 546"/>
              <a:gd name="T20" fmla="*/ 355 w 407"/>
              <a:gd name="T21" fmla="*/ 312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07" h="546">
                <a:moveTo>
                  <a:pt x="355" y="312"/>
                </a:moveTo>
                <a:cubicBezTo>
                  <a:pt x="338" y="341"/>
                  <a:pt x="316" y="363"/>
                  <a:pt x="290" y="379"/>
                </a:cubicBezTo>
                <a:cubicBezTo>
                  <a:pt x="282" y="384"/>
                  <a:pt x="282" y="384"/>
                  <a:pt x="282" y="384"/>
                </a:cubicBezTo>
                <a:cubicBezTo>
                  <a:pt x="281" y="384"/>
                  <a:pt x="281" y="384"/>
                  <a:pt x="281" y="384"/>
                </a:cubicBezTo>
                <a:cubicBezTo>
                  <a:pt x="0" y="546"/>
                  <a:pt x="0" y="546"/>
                  <a:pt x="0" y="546"/>
                </a:cubicBezTo>
                <a:cubicBezTo>
                  <a:pt x="0" y="222"/>
                  <a:pt x="0" y="222"/>
                  <a:pt x="0" y="222"/>
                </a:cubicBezTo>
                <a:cubicBezTo>
                  <a:pt x="0" y="221"/>
                  <a:pt x="0" y="221"/>
                  <a:pt x="0" y="221"/>
                </a:cubicBezTo>
                <a:cubicBezTo>
                  <a:pt x="0" y="212"/>
                  <a:pt x="0" y="212"/>
                  <a:pt x="0" y="212"/>
                </a:cubicBezTo>
                <a:cubicBezTo>
                  <a:pt x="1" y="182"/>
                  <a:pt x="9" y="151"/>
                  <a:pt x="26" y="122"/>
                </a:cubicBezTo>
                <a:cubicBezTo>
                  <a:pt x="78" y="31"/>
                  <a:pt x="194" y="0"/>
                  <a:pt x="285" y="53"/>
                </a:cubicBezTo>
                <a:cubicBezTo>
                  <a:pt x="376" y="105"/>
                  <a:pt x="407" y="221"/>
                  <a:pt x="355" y="312"/>
                </a:cubicBez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2" name="Freeform 162"/>
          <p:cNvSpPr>
            <a:spLocks noEditPoints="1"/>
          </p:cNvSpPr>
          <p:nvPr/>
        </p:nvSpPr>
        <p:spPr bwMode="auto">
          <a:xfrm>
            <a:off x="6165850" y="2151003"/>
            <a:ext cx="1333500" cy="1701800"/>
          </a:xfrm>
          <a:custGeom>
            <a:avLst/>
            <a:gdLst>
              <a:gd name="T0" fmla="*/ 0 w 420"/>
              <a:gd name="T1" fmla="*/ 536 h 536"/>
              <a:gd name="T2" fmla="*/ 0 w 420"/>
              <a:gd name="T3" fmla="*/ 191 h 536"/>
              <a:gd name="T4" fmla="*/ 27 w 420"/>
              <a:gd name="T5" fmla="*/ 98 h 536"/>
              <a:gd name="T6" fmla="*/ 196 w 420"/>
              <a:gd name="T7" fmla="*/ 0 h 536"/>
              <a:gd name="T8" fmla="*/ 294 w 420"/>
              <a:gd name="T9" fmla="*/ 27 h 536"/>
              <a:gd name="T10" fmla="*/ 366 w 420"/>
              <a:gd name="T11" fmla="*/ 294 h 536"/>
              <a:gd name="T12" fmla="*/ 299 w 420"/>
              <a:gd name="T13" fmla="*/ 363 h 536"/>
              <a:gd name="T14" fmla="*/ 290 w 420"/>
              <a:gd name="T15" fmla="*/ 369 h 536"/>
              <a:gd name="T16" fmla="*/ 0 w 420"/>
              <a:gd name="T17" fmla="*/ 536 h 536"/>
              <a:gd name="T18" fmla="*/ 12 w 420"/>
              <a:gd name="T19" fmla="*/ 200 h 536"/>
              <a:gd name="T20" fmla="*/ 12 w 420"/>
              <a:gd name="T21" fmla="*/ 201 h 536"/>
              <a:gd name="T22" fmla="*/ 12 w 420"/>
              <a:gd name="T23" fmla="*/ 515 h 536"/>
              <a:gd name="T24" fmla="*/ 293 w 420"/>
              <a:gd name="T25" fmla="*/ 353 h 536"/>
              <a:gd name="T26" fmla="*/ 356 w 420"/>
              <a:gd name="T27" fmla="*/ 288 h 536"/>
              <a:gd name="T28" fmla="*/ 288 w 420"/>
              <a:gd name="T29" fmla="*/ 37 h 536"/>
              <a:gd name="T30" fmla="*/ 196 w 420"/>
              <a:gd name="T31" fmla="*/ 12 h 536"/>
              <a:gd name="T32" fmla="*/ 37 w 420"/>
              <a:gd name="T33" fmla="*/ 104 h 536"/>
              <a:gd name="T34" fmla="*/ 12 w 420"/>
              <a:gd name="T35" fmla="*/ 191 h 536"/>
              <a:gd name="T36" fmla="*/ 12 w 420"/>
              <a:gd name="T37" fmla="*/ 200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20" h="536">
                <a:moveTo>
                  <a:pt x="0" y="536"/>
                </a:moveTo>
                <a:cubicBezTo>
                  <a:pt x="0" y="191"/>
                  <a:pt x="0" y="191"/>
                  <a:pt x="0" y="191"/>
                </a:cubicBezTo>
                <a:cubicBezTo>
                  <a:pt x="1" y="159"/>
                  <a:pt x="10" y="127"/>
                  <a:pt x="27" y="98"/>
                </a:cubicBezTo>
                <a:cubicBezTo>
                  <a:pt x="61" y="38"/>
                  <a:pt x="127" y="0"/>
                  <a:pt x="196" y="0"/>
                </a:cubicBezTo>
                <a:cubicBezTo>
                  <a:pt x="231" y="0"/>
                  <a:pt x="265" y="9"/>
                  <a:pt x="294" y="27"/>
                </a:cubicBezTo>
                <a:cubicBezTo>
                  <a:pt x="388" y="81"/>
                  <a:pt x="420" y="201"/>
                  <a:pt x="366" y="294"/>
                </a:cubicBezTo>
                <a:cubicBezTo>
                  <a:pt x="350" y="323"/>
                  <a:pt x="326" y="346"/>
                  <a:pt x="299" y="363"/>
                </a:cubicBezTo>
                <a:cubicBezTo>
                  <a:pt x="290" y="369"/>
                  <a:pt x="290" y="369"/>
                  <a:pt x="290" y="369"/>
                </a:cubicBezTo>
                <a:lnTo>
                  <a:pt x="0" y="536"/>
                </a:lnTo>
                <a:close/>
                <a:moveTo>
                  <a:pt x="12" y="200"/>
                </a:moveTo>
                <a:cubicBezTo>
                  <a:pt x="12" y="201"/>
                  <a:pt x="12" y="201"/>
                  <a:pt x="12" y="201"/>
                </a:cubicBezTo>
                <a:cubicBezTo>
                  <a:pt x="12" y="515"/>
                  <a:pt x="12" y="515"/>
                  <a:pt x="12" y="515"/>
                </a:cubicBezTo>
                <a:cubicBezTo>
                  <a:pt x="293" y="353"/>
                  <a:pt x="293" y="353"/>
                  <a:pt x="293" y="353"/>
                </a:cubicBezTo>
                <a:cubicBezTo>
                  <a:pt x="319" y="337"/>
                  <a:pt x="340" y="315"/>
                  <a:pt x="356" y="288"/>
                </a:cubicBezTo>
                <a:cubicBezTo>
                  <a:pt x="406" y="200"/>
                  <a:pt x="376" y="88"/>
                  <a:pt x="288" y="37"/>
                </a:cubicBezTo>
                <a:cubicBezTo>
                  <a:pt x="260" y="21"/>
                  <a:pt x="229" y="12"/>
                  <a:pt x="196" y="12"/>
                </a:cubicBezTo>
                <a:cubicBezTo>
                  <a:pt x="131" y="12"/>
                  <a:pt x="70" y="47"/>
                  <a:pt x="37" y="104"/>
                </a:cubicBezTo>
                <a:cubicBezTo>
                  <a:pt x="22" y="131"/>
                  <a:pt x="13" y="161"/>
                  <a:pt x="12" y="191"/>
                </a:cubicBezTo>
                <a:lnTo>
                  <a:pt x="12" y="2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63"/>
          <p:cNvSpPr>
            <a:spLocks/>
          </p:cNvSpPr>
          <p:nvPr/>
        </p:nvSpPr>
        <p:spPr bwMode="auto">
          <a:xfrm>
            <a:off x="4714875" y="2084328"/>
            <a:ext cx="1292225" cy="1733550"/>
          </a:xfrm>
          <a:custGeom>
            <a:avLst/>
            <a:gdLst>
              <a:gd name="T0" fmla="*/ 381 w 407"/>
              <a:gd name="T1" fmla="*/ 122 h 546"/>
              <a:gd name="T2" fmla="*/ 407 w 407"/>
              <a:gd name="T3" fmla="*/ 212 h 546"/>
              <a:gd name="T4" fmla="*/ 407 w 407"/>
              <a:gd name="T5" fmla="*/ 221 h 546"/>
              <a:gd name="T6" fmla="*/ 407 w 407"/>
              <a:gd name="T7" fmla="*/ 222 h 546"/>
              <a:gd name="T8" fmla="*/ 407 w 407"/>
              <a:gd name="T9" fmla="*/ 546 h 546"/>
              <a:gd name="T10" fmla="*/ 126 w 407"/>
              <a:gd name="T11" fmla="*/ 384 h 546"/>
              <a:gd name="T12" fmla="*/ 125 w 407"/>
              <a:gd name="T13" fmla="*/ 384 h 546"/>
              <a:gd name="T14" fmla="*/ 117 w 407"/>
              <a:gd name="T15" fmla="*/ 379 h 546"/>
              <a:gd name="T16" fmla="*/ 52 w 407"/>
              <a:gd name="T17" fmla="*/ 312 h 546"/>
              <a:gd name="T18" fmla="*/ 122 w 407"/>
              <a:gd name="T19" fmla="*/ 53 h 546"/>
              <a:gd name="T20" fmla="*/ 381 w 407"/>
              <a:gd name="T21" fmla="*/ 122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07" h="546">
                <a:moveTo>
                  <a:pt x="381" y="122"/>
                </a:moveTo>
                <a:cubicBezTo>
                  <a:pt x="398" y="151"/>
                  <a:pt x="406" y="182"/>
                  <a:pt x="407" y="212"/>
                </a:cubicBezTo>
                <a:cubicBezTo>
                  <a:pt x="407" y="221"/>
                  <a:pt x="407" y="221"/>
                  <a:pt x="407" y="221"/>
                </a:cubicBezTo>
                <a:cubicBezTo>
                  <a:pt x="407" y="222"/>
                  <a:pt x="407" y="222"/>
                  <a:pt x="407" y="222"/>
                </a:cubicBezTo>
                <a:cubicBezTo>
                  <a:pt x="407" y="546"/>
                  <a:pt x="407" y="546"/>
                  <a:pt x="407" y="546"/>
                </a:cubicBezTo>
                <a:cubicBezTo>
                  <a:pt x="126" y="384"/>
                  <a:pt x="126" y="384"/>
                  <a:pt x="126" y="384"/>
                </a:cubicBezTo>
                <a:cubicBezTo>
                  <a:pt x="125" y="384"/>
                  <a:pt x="125" y="384"/>
                  <a:pt x="125" y="384"/>
                </a:cubicBezTo>
                <a:cubicBezTo>
                  <a:pt x="117" y="379"/>
                  <a:pt x="117" y="379"/>
                  <a:pt x="117" y="379"/>
                </a:cubicBezTo>
                <a:cubicBezTo>
                  <a:pt x="91" y="363"/>
                  <a:pt x="69" y="341"/>
                  <a:pt x="52" y="312"/>
                </a:cubicBezTo>
                <a:cubicBezTo>
                  <a:pt x="0" y="221"/>
                  <a:pt x="31" y="105"/>
                  <a:pt x="122" y="53"/>
                </a:cubicBezTo>
                <a:cubicBezTo>
                  <a:pt x="213" y="0"/>
                  <a:pt x="329" y="31"/>
                  <a:pt x="381" y="122"/>
                </a:cubicBezTo>
                <a:close/>
              </a:path>
            </a:pathLst>
          </a:custGeom>
          <a:gradFill>
            <a:gsLst>
              <a:gs pos="0">
                <a:srgbClr val="E2DDE1"/>
              </a:gs>
              <a:gs pos="76000">
                <a:schemeClr val="bg1">
                  <a:lumMod val="95000"/>
                </a:schemeClr>
              </a:gs>
            </a:gsLst>
            <a:lin ang="7800000" scaled="0"/>
          </a:gradFill>
          <a:ln w="158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8600000" scaled="0"/>
            </a:gradFill>
          </a:ln>
          <a:effectLst>
            <a:outerShdw blurRad="76200" dist="38100" dir="8100000" algn="tr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4" name="Freeform 164"/>
          <p:cNvSpPr>
            <a:spLocks noEditPoints="1"/>
          </p:cNvSpPr>
          <p:nvPr/>
        </p:nvSpPr>
        <p:spPr bwMode="auto">
          <a:xfrm>
            <a:off x="4759325" y="2151003"/>
            <a:ext cx="1266825" cy="1701800"/>
          </a:xfrm>
          <a:custGeom>
            <a:avLst/>
            <a:gdLst>
              <a:gd name="T0" fmla="*/ 399 w 399"/>
              <a:gd name="T1" fmla="*/ 536 h 536"/>
              <a:gd name="T2" fmla="*/ 100 w 399"/>
              <a:gd name="T3" fmla="*/ 364 h 536"/>
              <a:gd name="T4" fmla="*/ 33 w 399"/>
              <a:gd name="T5" fmla="*/ 294 h 536"/>
              <a:gd name="T6" fmla="*/ 13 w 399"/>
              <a:gd name="T7" fmla="*/ 146 h 536"/>
              <a:gd name="T8" fmla="*/ 105 w 399"/>
              <a:gd name="T9" fmla="*/ 27 h 536"/>
              <a:gd name="T10" fmla="*/ 203 w 399"/>
              <a:gd name="T11" fmla="*/ 0 h 536"/>
              <a:gd name="T12" fmla="*/ 372 w 399"/>
              <a:gd name="T13" fmla="*/ 98 h 536"/>
              <a:gd name="T14" fmla="*/ 399 w 399"/>
              <a:gd name="T15" fmla="*/ 191 h 536"/>
              <a:gd name="T16" fmla="*/ 399 w 399"/>
              <a:gd name="T17" fmla="*/ 200 h 536"/>
              <a:gd name="T18" fmla="*/ 399 w 399"/>
              <a:gd name="T19" fmla="*/ 201 h 536"/>
              <a:gd name="T20" fmla="*/ 399 w 399"/>
              <a:gd name="T21" fmla="*/ 536 h 536"/>
              <a:gd name="T22" fmla="*/ 114 w 399"/>
              <a:gd name="T23" fmla="*/ 358 h 536"/>
              <a:gd name="T24" fmla="*/ 115 w 399"/>
              <a:gd name="T25" fmla="*/ 358 h 536"/>
              <a:gd name="T26" fmla="*/ 387 w 399"/>
              <a:gd name="T27" fmla="*/ 515 h 536"/>
              <a:gd name="T28" fmla="*/ 387 w 399"/>
              <a:gd name="T29" fmla="*/ 201 h 536"/>
              <a:gd name="T30" fmla="*/ 387 w 399"/>
              <a:gd name="T31" fmla="*/ 200 h 536"/>
              <a:gd name="T32" fmla="*/ 387 w 399"/>
              <a:gd name="T33" fmla="*/ 191 h 536"/>
              <a:gd name="T34" fmla="*/ 362 w 399"/>
              <a:gd name="T35" fmla="*/ 104 h 536"/>
              <a:gd name="T36" fmla="*/ 203 w 399"/>
              <a:gd name="T37" fmla="*/ 12 h 536"/>
              <a:gd name="T38" fmla="*/ 111 w 399"/>
              <a:gd name="T39" fmla="*/ 37 h 536"/>
              <a:gd name="T40" fmla="*/ 25 w 399"/>
              <a:gd name="T41" fmla="*/ 149 h 536"/>
              <a:gd name="T42" fmla="*/ 43 w 399"/>
              <a:gd name="T43" fmla="*/ 288 h 536"/>
              <a:gd name="T44" fmla="*/ 106 w 399"/>
              <a:gd name="T45" fmla="*/ 353 h 536"/>
              <a:gd name="T46" fmla="*/ 114 w 399"/>
              <a:gd name="T47" fmla="*/ 358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99" h="536">
                <a:moveTo>
                  <a:pt x="399" y="536"/>
                </a:moveTo>
                <a:cubicBezTo>
                  <a:pt x="100" y="364"/>
                  <a:pt x="100" y="364"/>
                  <a:pt x="100" y="364"/>
                </a:cubicBezTo>
                <a:cubicBezTo>
                  <a:pt x="73" y="346"/>
                  <a:pt x="49" y="323"/>
                  <a:pt x="33" y="294"/>
                </a:cubicBezTo>
                <a:cubicBezTo>
                  <a:pt x="7" y="249"/>
                  <a:pt x="0" y="196"/>
                  <a:pt x="13" y="146"/>
                </a:cubicBezTo>
                <a:cubicBezTo>
                  <a:pt x="27" y="95"/>
                  <a:pt x="59" y="53"/>
                  <a:pt x="105" y="27"/>
                </a:cubicBezTo>
                <a:cubicBezTo>
                  <a:pt x="134" y="9"/>
                  <a:pt x="168" y="0"/>
                  <a:pt x="203" y="0"/>
                </a:cubicBezTo>
                <a:cubicBezTo>
                  <a:pt x="272" y="0"/>
                  <a:pt x="338" y="38"/>
                  <a:pt x="372" y="98"/>
                </a:cubicBezTo>
                <a:cubicBezTo>
                  <a:pt x="389" y="127"/>
                  <a:pt x="398" y="159"/>
                  <a:pt x="399" y="191"/>
                </a:cubicBezTo>
                <a:cubicBezTo>
                  <a:pt x="399" y="200"/>
                  <a:pt x="399" y="200"/>
                  <a:pt x="399" y="200"/>
                </a:cubicBezTo>
                <a:cubicBezTo>
                  <a:pt x="399" y="201"/>
                  <a:pt x="399" y="201"/>
                  <a:pt x="399" y="201"/>
                </a:cubicBezTo>
                <a:lnTo>
                  <a:pt x="399" y="536"/>
                </a:lnTo>
                <a:close/>
                <a:moveTo>
                  <a:pt x="114" y="358"/>
                </a:moveTo>
                <a:cubicBezTo>
                  <a:pt x="115" y="358"/>
                  <a:pt x="115" y="358"/>
                  <a:pt x="115" y="358"/>
                </a:cubicBezTo>
                <a:cubicBezTo>
                  <a:pt x="387" y="515"/>
                  <a:pt x="387" y="515"/>
                  <a:pt x="387" y="515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0"/>
                  <a:pt x="387" y="200"/>
                  <a:pt x="387" y="200"/>
                </a:cubicBezTo>
                <a:cubicBezTo>
                  <a:pt x="387" y="191"/>
                  <a:pt x="387" y="191"/>
                  <a:pt x="387" y="191"/>
                </a:cubicBezTo>
                <a:cubicBezTo>
                  <a:pt x="386" y="161"/>
                  <a:pt x="377" y="131"/>
                  <a:pt x="362" y="104"/>
                </a:cubicBezTo>
                <a:cubicBezTo>
                  <a:pt x="329" y="47"/>
                  <a:pt x="268" y="12"/>
                  <a:pt x="203" y="12"/>
                </a:cubicBezTo>
                <a:cubicBezTo>
                  <a:pt x="170" y="12"/>
                  <a:pt x="139" y="21"/>
                  <a:pt x="111" y="37"/>
                </a:cubicBezTo>
                <a:cubicBezTo>
                  <a:pt x="68" y="61"/>
                  <a:pt x="38" y="101"/>
                  <a:pt x="25" y="149"/>
                </a:cubicBezTo>
                <a:cubicBezTo>
                  <a:pt x="12" y="196"/>
                  <a:pt x="19" y="246"/>
                  <a:pt x="43" y="288"/>
                </a:cubicBezTo>
                <a:cubicBezTo>
                  <a:pt x="59" y="315"/>
                  <a:pt x="80" y="337"/>
                  <a:pt x="106" y="353"/>
                </a:cubicBezTo>
                <a:lnTo>
                  <a:pt x="114" y="35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Oval 165"/>
          <p:cNvSpPr>
            <a:spLocks noChangeArrowheads="1"/>
          </p:cNvSpPr>
          <p:nvPr/>
        </p:nvSpPr>
        <p:spPr bwMode="auto">
          <a:xfrm>
            <a:off x="6410325" y="4798953"/>
            <a:ext cx="755650" cy="7556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66"/>
          <p:cNvSpPr>
            <a:spLocks noEditPoints="1"/>
          </p:cNvSpPr>
          <p:nvPr/>
        </p:nvSpPr>
        <p:spPr bwMode="auto">
          <a:xfrm>
            <a:off x="6651625" y="4973578"/>
            <a:ext cx="323850" cy="396875"/>
          </a:xfrm>
          <a:custGeom>
            <a:avLst/>
            <a:gdLst>
              <a:gd name="T0" fmla="*/ 5 w 102"/>
              <a:gd name="T1" fmla="*/ 9 h 125"/>
              <a:gd name="T2" fmla="*/ 0 w 102"/>
              <a:gd name="T3" fmla="*/ 14 h 125"/>
              <a:gd name="T4" fmla="*/ 0 w 102"/>
              <a:gd name="T5" fmla="*/ 120 h 125"/>
              <a:gd name="T6" fmla="*/ 5 w 102"/>
              <a:gd name="T7" fmla="*/ 125 h 125"/>
              <a:gd name="T8" fmla="*/ 11 w 102"/>
              <a:gd name="T9" fmla="*/ 120 h 125"/>
              <a:gd name="T10" fmla="*/ 11 w 102"/>
              <a:gd name="T11" fmla="*/ 14 h 125"/>
              <a:gd name="T12" fmla="*/ 5 w 102"/>
              <a:gd name="T13" fmla="*/ 9 h 125"/>
              <a:gd name="T14" fmla="*/ 59 w 102"/>
              <a:gd name="T15" fmla="*/ 15 h 125"/>
              <a:gd name="T16" fmla="*/ 15 w 102"/>
              <a:gd name="T17" fmla="*/ 16 h 125"/>
              <a:gd name="T18" fmla="*/ 15 w 102"/>
              <a:gd name="T19" fmla="*/ 72 h 125"/>
              <a:gd name="T20" fmla="*/ 59 w 102"/>
              <a:gd name="T21" fmla="*/ 71 h 125"/>
              <a:gd name="T22" fmla="*/ 102 w 102"/>
              <a:gd name="T23" fmla="*/ 68 h 125"/>
              <a:gd name="T24" fmla="*/ 102 w 102"/>
              <a:gd name="T25" fmla="*/ 12 h 125"/>
              <a:gd name="T26" fmla="*/ 59 w 102"/>
              <a:gd name="T27" fmla="*/ 1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2" h="125">
                <a:moveTo>
                  <a:pt x="5" y="9"/>
                </a:moveTo>
                <a:cubicBezTo>
                  <a:pt x="3" y="9"/>
                  <a:pt x="0" y="11"/>
                  <a:pt x="0" y="14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22"/>
                  <a:pt x="3" y="125"/>
                  <a:pt x="5" y="125"/>
                </a:cubicBezTo>
                <a:cubicBezTo>
                  <a:pt x="8" y="125"/>
                  <a:pt x="11" y="122"/>
                  <a:pt x="11" y="120"/>
                </a:cubicBezTo>
                <a:cubicBezTo>
                  <a:pt x="11" y="14"/>
                  <a:pt x="11" y="14"/>
                  <a:pt x="11" y="14"/>
                </a:cubicBezTo>
                <a:cubicBezTo>
                  <a:pt x="11" y="11"/>
                  <a:pt x="8" y="9"/>
                  <a:pt x="5" y="9"/>
                </a:cubicBezTo>
                <a:close/>
                <a:moveTo>
                  <a:pt x="59" y="15"/>
                </a:moveTo>
                <a:cubicBezTo>
                  <a:pt x="30" y="0"/>
                  <a:pt x="15" y="16"/>
                  <a:pt x="15" y="16"/>
                </a:cubicBezTo>
                <a:cubicBezTo>
                  <a:pt x="15" y="72"/>
                  <a:pt x="15" y="72"/>
                  <a:pt x="15" y="72"/>
                </a:cubicBezTo>
                <a:cubicBezTo>
                  <a:pt x="15" y="72"/>
                  <a:pt x="30" y="56"/>
                  <a:pt x="59" y="71"/>
                </a:cubicBezTo>
                <a:cubicBezTo>
                  <a:pt x="88" y="86"/>
                  <a:pt x="102" y="68"/>
                  <a:pt x="102" y="68"/>
                </a:cubicBezTo>
                <a:cubicBezTo>
                  <a:pt x="102" y="12"/>
                  <a:pt x="102" y="12"/>
                  <a:pt x="102" y="12"/>
                </a:cubicBezTo>
                <a:cubicBezTo>
                  <a:pt x="102" y="12"/>
                  <a:pt x="88" y="30"/>
                  <a:pt x="59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Oval 167"/>
          <p:cNvSpPr>
            <a:spLocks noChangeArrowheads="1"/>
          </p:cNvSpPr>
          <p:nvPr/>
        </p:nvSpPr>
        <p:spPr bwMode="auto">
          <a:xfrm>
            <a:off x="5026025" y="4798953"/>
            <a:ext cx="755650" cy="7556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168"/>
          <p:cNvSpPr>
            <a:spLocks noEditPoints="1"/>
          </p:cNvSpPr>
          <p:nvPr/>
        </p:nvSpPr>
        <p:spPr bwMode="auto">
          <a:xfrm>
            <a:off x="5248275" y="4979928"/>
            <a:ext cx="311150" cy="393700"/>
          </a:xfrm>
          <a:custGeom>
            <a:avLst/>
            <a:gdLst>
              <a:gd name="T0" fmla="*/ 142 w 196"/>
              <a:gd name="T1" fmla="*/ 72 h 248"/>
              <a:gd name="T2" fmla="*/ 34 w 196"/>
              <a:gd name="T3" fmla="*/ 72 h 248"/>
              <a:gd name="T4" fmla="*/ 34 w 196"/>
              <a:gd name="T5" fmla="*/ 88 h 248"/>
              <a:gd name="T6" fmla="*/ 142 w 196"/>
              <a:gd name="T7" fmla="*/ 88 h 248"/>
              <a:gd name="T8" fmla="*/ 142 w 196"/>
              <a:gd name="T9" fmla="*/ 72 h 248"/>
              <a:gd name="T10" fmla="*/ 142 w 196"/>
              <a:gd name="T11" fmla="*/ 42 h 248"/>
              <a:gd name="T12" fmla="*/ 34 w 196"/>
              <a:gd name="T13" fmla="*/ 42 h 248"/>
              <a:gd name="T14" fmla="*/ 34 w 196"/>
              <a:gd name="T15" fmla="*/ 56 h 248"/>
              <a:gd name="T16" fmla="*/ 142 w 196"/>
              <a:gd name="T17" fmla="*/ 56 h 248"/>
              <a:gd name="T18" fmla="*/ 142 w 196"/>
              <a:gd name="T19" fmla="*/ 42 h 248"/>
              <a:gd name="T20" fmla="*/ 34 w 196"/>
              <a:gd name="T21" fmla="*/ 148 h 248"/>
              <a:gd name="T22" fmla="*/ 88 w 196"/>
              <a:gd name="T23" fmla="*/ 148 h 248"/>
              <a:gd name="T24" fmla="*/ 88 w 196"/>
              <a:gd name="T25" fmla="*/ 132 h 248"/>
              <a:gd name="T26" fmla="*/ 34 w 196"/>
              <a:gd name="T27" fmla="*/ 132 h 248"/>
              <a:gd name="T28" fmla="*/ 34 w 196"/>
              <a:gd name="T29" fmla="*/ 148 h 248"/>
              <a:gd name="T30" fmla="*/ 176 w 196"/>
              <a:gd name="T31" fmla="*/ 22 h 248"/>
              <a:gd name="T32" fmla="*/ 176 w 196"/>
              <a:gd name="T33" fmla="*/ 0 h 248"/>
              <a:gd name="T34" fmla="*/ 0 w 196"/>
              <a:gd name="T35" fmla="*/ 0 h 248"/>
              <a:gd name="T36" fmla="*/ 0 w 196"/>
              <a:gd name="T37" fmla="*/ 226 h 248"/>
              <a:gd name="T38" fmla="*/ 22 w 196"/>
              <a:gd name="T39" fmla="*/ 226 h 248"/>
              <a:gd name="T40" fmla="*/ 22 w 196"/>
              <a:gd name="T41" fmla="*/ 248 h 248"/>
              <a:gd name="T42" fmla="*/ 140 w 196"/>
              <a:gd name="T43" fmla="*/ 248 h 248"/>
              <a:gd name="T44" fmla="*/ 196 w 196"/>
              <a:gd name="T45" fmla="*/ 248 h 248"/>
              <a:gd name="T46" fmla="*/ 196 w 196"/>
              <a:gd name="T47" fmla="*/ 190 h 248"/>
              <a:gd name="T48" fmla="*/ 196 w 196"/>
              <a:gd name="T49" fmla="*/ 22 h 248"/>
              <a:gd name="T50" fmla="*/ 176 w 196"/>
              <a:gd name="T51" fmla="*/ 22 h 248"/>
              <a:gd name="T52" fmla="*/ 12 w 196"/>
              <a:gd name="T53" fmla="*/ 214 h 248"/>
              <a:gd name="T54" fmla="*/ 12 w 196"/>
              <a:gd name="T55" fmla="*/ 12 h 248"/>
              <a:gd name="T56" fmla="*/ 162 w 196"/>
              <a:gd name="T57" fmla="*/ 12 h 248"/>
              <a:gd name="T58" fmla="*/ 162 w 196"/>
              <a:gd name="T59" fmla="*/ 164 h 248"/>
              <a:gd name="T60" fmla="*/ 112 w 196"/>
              <a:gd name="T61" fmla="*/ 164 h 248"/>
              <a:gd name="T62" fmla="*/ 112 w 196"/>
              <a:gd name="T63" fmla="*/ 214 h 248"/>
              <a:gd name="T64" fmla="*/ 12 w 196"/>
              <a:gd name="T65" fmla="*/ 214 h 248"/>
              <a:gd name="T66" fmla="*/ 184 w 196"/>
              <a:gd name="T67" fmla="*/ 184 h 248"/>
              <a:gd name="T68" fmla="*/ 184 w 196"/>
              <a:gd name="T69" fmla="*/ 236 h 248"/>
              <a:gd name="T70" fmla="*/ 134 w 196"/>
              <a:gd name="T71" fmla="*/ 236 h 248"/>
              <a:gd name="T72" fmla="*/ 34 w 196"/>
              <a:gd name="T73" fmla="*/ 236 h 248"/>
              <a:gd name="T74" fmla="*/ 34 w 196"/>
              <a:gd name="T75" fmla="*/ 226 h 248"/>
              <a:gd name="T76" fmla="*/ 118 w 196"/>
              <a:gd name="T77" fmla="*/ 226 h 248"/>
              <a:gd name="T78" fmla="*/ 176 w 196"/>
              <a:gd name="T79" fmla="*/ 170 h 248"/>
              <a:gd name="T80" fmla="*/ 176 w 196"/>
              <a:gd name="T81" fmla="*/ 34 h 248"/>
              <a:gd name="T82" fmla="*/ 184 w 196"/>
              <a:gd name="T83" fmla="*/ 34 h 248"/>
              <a:gd name="T84" fmla="*/ 184 w 196"/>
              <a:gd name="T85" fmla="*/ 184 h 248"/>
              <a:gd name="T86" fmla="*/ 142 w 196"/>
              <a:gd name="T87" fmla="*/ 102 h 248"/>
              <a:gd name="T88" fmla="*/ 34 w 196"/>
              <a:gd name="T89" fmla="*/ 102 h 248"/>
              <a:gd name="T90" fmla="*/ 34 w 196"/>
              <a:gd name="T91" fmla="*/ 118 h 248"/>
              <a:gd name="T92" fmla="*/ 142 w 196"/>
              <a:gd name="T93" fmla="*/ 118 h 248"/>
              <a:gd name="T94" fmla="*/ 142 w 196"/>
              <a:gd name="T95" fmla="*/ 102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96" h="248">
                <a:moveTo>
                  <a:pt x="142" y="72"/>
                </a:moveTo>
                <a:lnTo>
                  <a:pt x="34" y="72"/>
                </a:lnTo>
                <a:lnTo>
                  <a:pt x="34" y="88"/>
                </a:lnTo>
                <a:lnTo>
                  <a:pt x="142" y="88"/>
                </a:lnTo>
                <a:lnTo>
                  <a:pt x="142" y="72"/>
                </a:lnTo>
                <a:close/>
                <a:moveTo>
                  <a:pt x="142" y="42"/>
                </a:moveTo>
                <a:lnTo>
                  <a:pt x="34" y="42"/>
                </a:lnTo>
                <a:lnTo>
                  <a:pt x="34" y="56"/>
                </a:lnTo>
                <a:lnTo>
                  <a:pt x="142" y="56"/>
                </a:lnTo>
                <a:lnTo>
                  <a:pt x="142" y="42"/>
                </a:lnTo>
                <a:close/>
                <a:moveTo>
                  <a:pt x="34" y="148"/>
                </a:moveTo>
                <a:lnTo>
                  <a:pt x="88" y="148"/>
                </a:lnTo>
                <a:lnTo>
                  <a:pt x="88" y="132"/>
                </a:lnTo>
                <a:lnTo>
                  <a:pt x="34" y="132"/>
                </a:lnTo>
                <a:lnTo>
                  <a:pt x="34" y="148"/>
                </a:lnTo>
                <a:close/>
                <a:moveTo>
                  <a:pt x="176" y="22"/>
                </a:moveTo>
                <a:lnTo>
                  <a:pt x="176" y="0"/>
                </a:lnTo>
                <a:lnTo>
                  <a:pt x="0" y="0"/>
                </a:lnTo>
                <a:lnTo>
                  <a:pt x="0" y="226"/>
                </a:lnTo>
                <a:lnTo>
                  <a:pt x="22" y="226"/>
                </a:lnTo>
                <a:lnTo>
                  <a:pt x="22" y="248"/>
                </a:lnTo>
                <a:lnTo>
                  <a:pt x="140" y="248"/>
                </a:lnTo>
                <a:lnTo>
                  <a:pt x="196" y="248"/>
                </a:lnTo>
                <a:lnTo>
                  <a:pt x="196" y="190"/>
                </a:lnTo>
                <a:lnTo>
                  <a:pt x="196" y="22"/>
                </a:lnTo>
                <a:lnTo>
                  <a:pt x="176" y="22"/>
                </a:lnTo>
                <a:close/>
                <a:moveTo>
                  <a:pt x="12" y="214"/>
                </a:moveTo>
                <a:lnTo>
                  <a:pt x="12" y="12"/>
                </a:lnTo>
                <a:lnTo>
                  <a:pt x="162" y="12"/>
                </a:lnTo>
                <a:lnTo>
                  <a:pt x="162" y="164"/>
                </a:lnTo>
                <a:lnTo>
                  <a:pt x="112" y="164"/>
                </a:lnTo>
                <a:lnTo>
                  <a:pt x="112" y="214"/>
                </a:lnTo>
                <a:lnTo>
                  <a:pt x="12" y="214"/>
                </a:lnTo>
                <a:close/>
                <a:moveTo>
                  <a:pt x="184" y="184"/>
                </a:moveTo>
                <a:lnTo>
                  <a:pt x="184" y="236"/>
                </a:lnTo>
                <a:lnTo>
                  <a:pt x="134" y="236"/>
                </a:lnTo>
                <a:lnTo>
                  <a:pt x="34" y="236"/>
                </a:lnTo>
                <a:lnTo>
                  <a:pt x="34" y="226"/>
                </a:lnTo>
                <a:lnTo>
                  <a:pt x="118" y="226"/>
                </a:lnTo>
                <a:lnTo>
                  <a:pt x="176" y="170"/>
                </a:lnTo>
                <a:lnTo>
                  <a:pt x="176" y="34"/>
                </a:lnTo>
                <a:lnTo>
                  <a:pt x="184" y="34"/>
                </a:lnTo>
                <a:lnTo>
                  <a:pt x="184" y="184"/>
                </a:lnTo>
                <a:close/>
                <a:moveTo>
                  <a:pt x="142" y="102"/>
                </a:moveTo>
                <a:lnTo>
                  <a:pt x="34" y="102"/>
                </a:lnTo>
                <a:lnTo>
                  <a:pt x="34" y="118"/>
                </a:lnTo>
                <a:lnTo>
                  <a:pt x="142" y="118"/>
                </a:lnTo>
                <a:lnTo>
                  <a:pt x="142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Oval 169"/>
          <p:cNvSpPr>
            <a:spLocks noChangeArrowheads="1"/>
          </p:cNvSpPr>
          <p:nvPr/>
        </p:nvSpPr>
        <p:spPr bwMode="auto">
          <a:xfrm>
            <a:off x="4330700" y="3595628"/>
            <a:ext cx="755650" cy="7556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170"/>
          <p:cNvSpPr>
            <a:spLocks noEditPoints="1"/>
          </p:cNvSpPr>
          <p:nvPr/>
        </p:nvSpPr>
        <p:spPr bwMode="auto">
          <a:xfrm>
            <a:off x="4502150" y="3805178"/>
            <a:ext cx="403225" cy="339725"/>
          </a:xfrm>
          <a:custGeom>
            <a:avLst/>
            <a:gdLst>
              <a:gd name="T0" fmla="*/ 6 w 127"/>
              <a:gd name="T1" fmla="*/ 102 h 107"/>
              <a:gd name="T2" fmla="*/ 11 w 127"/>
              <a:gd name="T3" fmla="*/ 107 h 107"/>
              <a:gd name="T4" fmla="*/ 34 w 127"/>
              <a:gd name="T5" fmla="*/ 107 h 107"/>
              <a:gd name="T6" fmla="*/ 34 w 127"/>
              <a:gd name="T7" fmla="*/ 58 h 107"/>
              <a:gd name="T8" fmla="*/ 6 w 127"/>
              <a:gd name="T9" fmla="*/ 86 h 107"/>
              <a:gd name="T10" fmla="*/ 6 w 127"/>
              <a:gd name="T11" fmla="*/ 102 h 107"/>
              <a:gd name="T12" fmla="*/ 45 w 127"/>
              <a:gd name="T13" fmla="*/ 69 h 107"/>
              <a:gd name="T14" fmla="*/ 45 w 127"/>
              <a:gd name="T15" fmla="*/ 107 h 107"/>
              <a:gd name="T16" fmla="*/ 74 w 127"/>
              <a:gd name="T17" fmla="*/ 107 h 107"/>
              <a:gd name="T18" fmla="*/ 74 w 127"/>
              <a:gd name="T19" fmla="*/ 73 h 107"/>
              <a:gd name="T20" fmla="*/ 62 w 127"/>
              <a:gd name="T21" fmla="*/ 86 h 107"/>
              <a:gd name="T22" fmla="*/ 45 w 127"/>
              <a:gd name="T23" fmla="*/ 69 h 107"/>
              <a:gd name="T24" fmla="*/ 85 w 127"/>
              <a:gd name="T25" fmla="*/ 62 h 107"/>
              <a:gd name="T26" fmla="*/ 85 w 127"/>
              <a:gd name="T27" fmla="*/ 107 h 107"/>
              <a:gd name="T28" fmla="*/ 108 w 127"/>
              <a:gd name="T29" fmla="*/ 107 h 107"/>
              <a:gd name="T30" fmla="*/ 113 w 127"/>
              <a:gd name="T31" fmla="*/ 102 h 107"/>
              <a:gd name="T32" fmla="*/ 113 w 127"/>
              <a:gd name="T33" fmla="*/ 58 h 107"/>
              <a:gd name="T34" fmla="*/ 113 w 127"/>
              <a:gd name="T35" fmla="*/ 34 h 107"/>
              <a:gd name="T36" fmla="*/ 89 w 127"/>
              <a:gd name="T37" fmla="*/ 58 h 107"/>
              <a:gd name="T38" fmla="*/ 85 w 127"/>
              <a:gd name="T39" fmla="*/ 62 h 107"/>
              <a:gd name="T40" fmla="*/ 102 w 127"/>
              <a:gd name="T41" fmla="*/ 2 h 107"/>
              <a:gd name="T42" fmla="*/ 97 w 127"/>
              <a:gd name="T43" fmla="*/ 7 h 107"/>
              <a:gd name="T44" fmla="*/ 103 w 127"/>
              <a:gd name="T45" fmla="*/ 12 h 107"/>
              <a:gd name="T46" fmla="*/ 108 w 127"/>
              <a:gd name="T47" fmla="*/ 11 h 107"/>
              <a:gd name="T48" fmla="*/ 62 w 127"/>
              <a:gd name="T49" fmla="*/ 58 h 107"/>
              <a:gd name="T50" fmla="*/ 34 w 127"/>
              <a:gd name="T51" fmla="*/ 31 h 107"/>
              <a:gd name="T52" fmla="*/ 2 w 127"/>
              <a:gd name="T53" fmla="*/ 63 h 107"/>
              <a:gd name="T54" fmla="*/ 2 w 127"/>
              <a:gd name="T55" fmla="*/ 70 h 107"/>
              <a:gd name="T56" fmla="*/ 9 w 127"/>
              <a:gd name="T57" fmla="*/ 70 h 107"/>
              <a:gd name="T58" fmla="*/ 34 w 127"/>
              <a:gd name="T59" fmla="*/ 45 h 107"/>
              <a:gd name="T60" fmla="*/ 62 w 127"/>
              <a:gd name="T61" fmla="*/ 72 h 107"/>
              <a:gd name="T62" fmla="*/ 115 w 127"/>
              <a:gd name="T63" fmla="*/ 19 h 107"/>
              <a:gd name="T64" fmla="*/ 115 w 127"/>
              <a:gd name="T65" fmla="*/ 24 h 107"/>
              <a:gd name="T66" fmla="*/ 120 w 127"/>
              <a:gd name="T67" fmla="*/ 29 h 107"/>
              <a:gd name="T68" fmla="*/ 120 w 127"/>
              <a:gd name="T69" fmla="*/ 29 h 107"/>
              <a:gd name="T70" fmla="*/ 125 w 127"/>
              <a:gd name="T71" fmla="*/ 25 h 107"/>
              <a:gd name="T72" fmla="*/ 127 w 127"/>
              <a:gd name="T73" fmla="*/ 0 h 107"/>
              <a:gd name="T74" fmla="*/ 102 w 127"/>
              <a:gd name="T75" fmla="*/ 2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7" h="107">
                <a:moveTo>
                  <a:pt x="6" y="102"/>
                </a:moveTo>
                <a:cubicBezTo>
                  <a:pt x="6" y="105"/>
                  <a:pt x="8" y="107"/>
                  <a:pt x="11" y="107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4" y="58"/>
                  <a:pt x="34" y="58"/>
                  <a:pt x="34" y="58"/>
                </a:cubicBezTo>
                <a:cubicBezTo>
                  <a:pt x="6" y="86"/>
                  <a:pt x="6" y="86"/>
                  <a:pt x="6" y="86"/>
                </a:cubicBezTo>
                <a:lnTo>
                  <a:pt x="6" y="102"/>
                </a:lnTo>
                <a:close/>
                <a:moveTo>
                  <a:pt x="45" y="69"/>
                </a:moveTo>
                <a:cubicBezTo>
                  <a:pt x="45" y="107"/>
                  <a:pt x="45" y="107"/>
                  <a:pt x="45" y="107"/>
                </a:cubicBezTo>
                <a:cubicBezTo>
                  <a:pt x="74" y="107"/>
                  <a:pt x="74" y="107"/>
                  <a:pt x="74" y="107"/>
                </a:cubicBezTo>
                <a:cubicBezTo>
                  <a:pt x="74" y="73"/>
                  <a:pt x="74" y="73"/>
                  <a:pt x="74" y="73"/>
                </a:cubicBezTo>
                <a:cubicBezTo>
                  <a:pt x="62" y="86"/>
                  <a:pt x="62" y="86"/>
                  <a:pt x="62" y="86"/>
                </a:cubicBezTo>
                <a:lnTo>
                  <a:pt x="45" y="69"/>
                </a:lnTo>
                <a:close/>
                <a:moveTo>
                  <a:pt x="85" y="62"/>
                </a:moveTo>
                <a:cubicBezTo>
                  <a:pt x="85" y="107"/>
                  <a:pt x="85" y="107"/>
                  <a:pt x="85" y="107"/>
                </a:cubicBezTo>
                <a:cubicBezTo>
                  <a:pt x="108" y="107"/>
                  <a:pt x="108" y="107"/>
                  <a:pt x="108" y="107"/>
                </a:cubicBezTo>
                <a:cubicBezTo>
                  <a:pt x="111" y="107"/>
                  <a:pt x="113" y="105"/>
                  <a:pt x="113" y="102"/>
                </a:cubicBezTo>
                <a:cubicBezTo>
                  <a:pt x="113" y="58"/>
                  <a:pt x="113" y="58"/>
                  <a:pt x="113" y="58"/>
                </a:cubicBezTo>
                <a:cubicBezTo>
                  <a:pt x="113" y="34"/>
                  <a:pt x="113" y="34"/>
                  <a:pt x="113" y="34"/>
                </a:cubicBezTo>
                <a:cubicBezTo>
                  <a:pt x="89" y="58"/>
                  <a:pt x="89" y="58"/>
                  <a:pt x="89" y="58"/>
                </a:cubicBezTo>
                <a:lnTo>
                  <a:pt x="85" y="62"/>
                </a:lnTo>
                <a:close/>
                <a:moveTo>
                  <a:pt x="102" y="2"/>
                </a:moveTo>
                <a:cubicBezTo>
                  <a:pt x="99" y="2"/>
                  <a:pt x="97" y="4"/>
                  <a:pt x="97" y="7"/>
                </a:cubicBezTo>
                <a:cubicBezTo>
                  <a:pt x="98" y="10"/>
                  <a:pt x="100" y="12"/>
                  <a:pt x="103" y="12"/>
                </a:cubicBezTo>
                <a:cubicBezTo>
                  <a:pt x="108" y="11"/>
                  <a:pt x="108" y="11"/>
                  <a:pt x="108" y="11"/>
                </a:cubicBezTo>
                <a:cubicBezTo>
                  <a:pt x="62" y="58"/>
                  <a:pt x="62" y="58"/>
                  <a:pt x="62" y="58"/>
                </a:cubicBezTo>
                <a:cubicBezTo>
                  <a:pt x="34" y="31"/>
                  <a:pt x="34" y="31"/>
                  <a:pt x="34" y="31"/>
                </a:cubicBezTo>
                <a:cubicBezTo>
                  <a:pt x="2" y="63"/>
                  <a:pt x="2" y="63"/>
                  <a:pt x="2" y="63"/>
                </a:cubicBezTo>
                <a:cubicBezTo>
                  <a:pt x="0" y="65"/>
                  <a:pt x="0" y="68"/>
                  <a:pt x="2" y="70"/>
                </a:cubicBezTo>
                <a:cubicBezTo>
                  <a:pt x="4" y="72"/>
                  <a:pt x="8" y="72"/>
                  <a:pt x="9" y="70"/>
                </a:cubicBezTo>
                <a:cubicBezTo>
                  <a:pt x="34" y="45"/>
                  <a:pt x="34" y="45"/>
                  <a:pt x="34" y="45"/>
                </a:cubicBezTo>
                <a:cubicBezTo>
                  <a:pt x="62" y="72"/>
                  <a:pt x="62" y="72"/>
                  <a:pt x="62" y="72"/>
                </a:cubicBezTo>
                <a:cubicBezTo>
                  <a:pt x="115" y="19"/>
                  <a:pt x="115" y="19"/>
                  <a:pt x="115" y="19"/>
                </a:cubicBezTo>
                <a:cubicBezTo>
                  <a:pt x="115" y="24"/>
                  <a:pt x="115" y="24"/>
                  <a:pt x="115" y="24"/>
                </a:cubicBezTo>
                <a:cubicBezTo>
                  <a:pt x="115" y="27"/>
                  <a:pt x="117" y="29"/>
                  <a:pt x="120" y="29"/>
                </a:cubicBezTo>
                <a:cubicBezTo>
                  <a:pt x="120" y="29"/>
                  <a:pt x="120" y="29"/>
                  <a:pt x="120" y="29"/>
                </a:cubicBezTo>
                <a:cubicBezTo>
                  <a:pt x="123" y="29"/>
                  <a:pt x="125" y="27"/>
                  <a:pt x="125" y="25"/>
                </a:cubicBezTo>
                <a:cubicBezTo>
                  <a:pt x="127" y="0"/>
                  <a:pt x="127" y="0"/>
                  <a:pt x="127" y="0"/>
                </a:cubicBezTo>
                <a:lnTo>
                  <a:pt x="102" y="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171"/>
          <p:cNvSpPr>
            <a:spLocks noChangeArrowheads="1"/>
          </p:cNvSpPr>
          <p:nvPr/>
        </p:nvSpPr>
        <p:spPr bwMode="auto">
          <a:xfrm>
            <a:off x="5026025" y="2395478"/>
            <a:ext cx="755650" cy="7556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172"/>
          <p:cNvSpPr>
            <a:spLocks noEditPoints="1"/>
          </p:cNvSpPr>
          <p:nvPr/>
        </p:nvSpPr>
        <p:spPr bwMode="auto">
          <a:xfrm>
            <a:off x="5248275" y="2557403"/>
            <a:ext cx="301625" cy="434975"/>
          </a:xfrm>
          <a:custGeom>
            <a:avLst/>
            <a:gdLst>
              <a:gd name="T0" fmla="*/ 28 w 95"/>
              <a:gd name="T1" fmla="*/ 118 h 137"/>
              <a:gd name="T2" fmla="*/ 29 w 95"/>
              <a:gd name="T3" fmla="*/ 126 h 137"/>
              <a:gd name="T4" fmla="*/ 35 w 95"/>
              <a:gd name="T5" fmla="*/ 129 h 137"/>
              <a:gd name="T6" fmla="*/ 36 w 95"/>
              <a:gd name="T7" fmla="*/ 133 h 137"/>
              <a:gd name="T8" fmla="*/ 47 w 95"/>
              <a:gd name="T9" fmla="*/ 137 h 137"/>
              <a:gd name="T10" fmla="*/ 59 w 95"/>
              <a:gd name="T11" fmla="*/ 133 h 137"/>
              <a:gd name="T12" fmla="*/ 60 w 95"/>
              <a:gd name="T13" fmla="*/ 129 h 137"/>
              <a:gd name="T14" fmla="*/ 66 w 95"/>
              <a:gd name="T15" fmla="*/ 126 h 137"/>
              <a:gd name="T16" fmla="*/ 67 w 95"/>
              <a:gd name="T17" fmla="*/ 118 h 137"/>
              <a:gd name="T18" fmla="*/ 47 w 95"/>
              <a:gd name="T19" fmla="*/ 122 h 137"/>
              <a:gd name="T20" fmla="*/ 28 w 95"/>
              <a:gd name="T21" fmla="*/ 118 h 137"/>
              <a:gd name="T22" fmla="*/ 26 w 95"/>
              <a:gd name="T23" fmla="*/ 105 h 137"/>
              <a:gd name="T24" fmla="*/ 27 w 95"/>
              <a:gd name="T25" fmla="*/ 112 h 137"/>
              <a:gd name="T26" fmla="*/ 47 w 95"/>
              <a:gd name="T27" fmla="*/ 116 h 137"/>
              <a:gd name="T28" fmla="*/ 68 w 95"/>
              <a:gd name="T29" fmla="*/ 112 h 137"/>
              <a:gd name="T30" fmla="*/ 69 w 95"/>
              <a:gd name="T31" fmla="*/ 105 h 137"/>
              <a:gd name="T32" fmla="*/ 47 w 95"/>
              <a:gd name="T33" fmla="*/ 109 h 137"/>
              <a:gd name="T34" fmla="*/ 26 w 95"/>
              <a:gd name="T35" fmla="*/ 105 h 137"/>
              <a:gd name="T36" fmla="*/ 47 w 95"/>
              <a:gd name="T37" fmla="*/ 0 h 137"/>
              <a:gd name="T38" fmla="*/ 0 w 95"/>
              <a:gd name="T39" fmla="*/ 47 h 137"/>
              <a:gd name="T40" fmla="*/ 23 w 95"/>
              <a:gd name="T41" fmla="*/ 87 h 137"/>
              <a:gd name="T42" fmla="*/ 25 w 95"/>
              <a:gd name="T43" fmla="*/ 99 h 137"/>
              <a:gd name="T44" fmla="*/ 47 w 95"/>
              <a:gd name="T45" fmla="*/ 103 h 137"/>
              <a:gd name="T46" fmla="*/ 70 w 95"/>
              <a:gd name="T47" fmla="*/ 99 h 137"/>
              <a:gd name="T48" fmla="*/ 72 w 95"/>
              <a:gd name="T49" fmla="*/ 87 h 137"/>
              <a:gd name="T50" fmla="*/ 95 w 95"/>
              <a:gd name="T51" fmla="*/ 47 h 137"/>
              <a:gd name="T52" fmla="*/ 47 w 95"/>
              <a:gd name="T53" fmla="*/ 0 h 137"/>
              <a:gd name="T54" fmla="*/ 65 w 95"/>
              <a:gd name="T55" fmla="*/ 81 h 137"/>
              <a:gd name="T56" fmla="*/ 64 w 95"/>
              <a:gd name="T57" fmla="*/ 93 h 137"/>
              <a:gd name="T58" fmla="*/ 47 w 95"/>
              <a:gd name="T59" fmla="*/ 95 h 137"/>
              <a:gd name="T60" fmla="*/ 31 w 95"/>
              <a:gd name="T61" fmla="*/ 93 h 137"/>
              <a:gd name="T62" fmla="*/ 30 w 95"/>
              <a:gd name="T63" fmla="*/ 81 h 137"/>
              <a:gd name="T64" fmla="*/ 9 w 95"/>
              <a:gd name="T65" fmla="*/ 47 h 137"/>
              <a:gd name="T66" fmla="*/ 47 w 95"/>
              <a:gd name="T67" fmla="*/ 8 h 137"/>
              <a:gd name="T68" fmla="*/ 86 w 95"/>
              <a:gd name="T69" fmla="*/ 47 h 137"/>
              <a:gd name="T70" fmla="*/ 65 w 95"/>
              <a:gd name="T71" fmla="*/ 81 h 137"/>
              <a:gd name="T72" fmla="*/ 47 w 95"/>
              <a:gd name="T73" fmla="*/ 19 h 137"/>
              <a:gd name="T74" fmla="*/ 50 w 95"/>
              <a:gd name="T75" fmla="*/ 17 h 137"/>
              <a:gd name="T76" fmla="*/ 47 w 95"/>
              <a:gd name="T77" fmla="*/ 14 h 137"/>
              <a:gd name="T78" fmla="*/ 15 w 95"/>
              <a:gd name="T79" fmla="*/ 47 h 137"/>
              <a:gd name="T80" fmla="*/ 17 w 95"/>
              <a:gd name="T81" fmla="*/ 49 h 137"/>
              <a:gd name="T82" fmla="*/ 20 w 95"/>
              <a:gd name="T83" fmla="*/ 47 h 137"/>
              <a:gd name="T84" fmla="*/ 47 w 95"/>
              <a:gd name="T85" fmla="*/ 19 h 137"/>
              <a:gd name="T86" fmla="*/ 58 w 95"/>
              <a:gd name="T87" fmla="*/ 64 h 137"/>
              <a:gd name="T88" fmla="*/ 47 w 95"/>
              <a:gd name="T89" fmla="*/ 45 h 137"/>
              <a:gd name="T90" fmla="*/ 37 w 95"/>
              <a:gd name="T91" fmla="*/ 64 h 137"/>
              <a:gd name="T92" fmla="*/ 33 w 95"/>
              <a:gd name="T93" fmla="*/ 55 h 137"/>
              <a:gd name="T94" fmla="*/ 26 w 95"/>
              <a:gd name="T95" fmla="*/ 58 h 137"/>
              <a:gd name="T96" fmla="*/ 36 w 95"/>
              <a:gd name="T97" fmla="*/ 80 h 137"/>
              <a:gd name="T98" fmla="*/ 47 w 95"/>
              <a:gd name="T99" fmla="*/ 60 h 137"/>
              <a:gd name="T100" fmla="*/ 58 w 95"/>
              <a:gd name="T101" fmla="*/ 80 h 137"/>
              <a:gd name="T102" fmla="*/ 69 w 95"/>
              <a:gd name="T103" fmla="*/ 58 h 137"/>
              <a:gd name="T104" fmla="*/ 62 w 95"/>
              <a:gd name="T105" fmla="*/ 55 h 137"/>
              <a:gd name="T106" fmla="*/ 58 w 95"/>
              <a:gd name="T107" fmla="*/ 64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5" h="137">
                <a:moveTo>
                  <a:pt x="28" y="118"/>
                </a:moveTo>
                <a:cubicBezTo>
                  <a:pt x="29" y="126"/>
                  <a:pt x="29" y="126"/>
                  <a:pt x="29" y="126"/>
                </a:cubicBezTo>
                <a:cubicBezTo>
                  <a:pt x="29" y="126"/>
                  <a:pt x="30" y="128"/>
                  <a:pt x="35" y="129"/>
                </a:cubicBezTo>
                <a:cubicBezTo>
                  <a:pt x="36" y="133"/>
                  <a:pt x="36" y="133"/>
                  <a:pt x="36" y="133"/>
                </a:cubicBezTo>
                <a:cubicBezTo>
                  <a:pt x="36" y="133"/>
                  <a:pt x="38" y="137"/>
                  <a:pt x="47" y="137"/>
                </a:cubicBezTo>
                <a:cubicBezTo>
                  <a:pt x="57" y="137"/>
                  <a:pt x="59" y="133"/>
                  <a:pt x="59" y="133"/>
                </a:cubicBezTo>
                <a:cubicBezTo>
                  <a:pt x="60" y="129"/>
                  <a:pt x="60" y="129"/>
                  <a:pt x="60" y="129"/>
                </a:cubicBezTo>
                <a:cubicBezTo>
                  <a:pt x="65" y="128"/>
                  <a:pt x="66" y="126"/>
                  <a:pt x="66" y="126"/>
                </a:cubicBezTo>
                <a:cubicBezTo>
                  <a:pt x="67" y="118"/>
                  <a:pt x="67" y="118"/>
                  <a:pt x="67" y="118"/>
                </a:cubicBezTo>
                <a:cubicBezTo>
                  <a:pt x="61" y="120"/>
                  <a:pt x="55" y="122"/>
                  <a:pt x="47" y="122"/>
                </a:cubicBezTo>
                <a:cubicBezTo>
                  <a:pt x="40" y="122"/>
                  <a:pt x="34" y="120"/>
                  <a:pt x="28" y="118"/>
                </a:cubicBezTo>
                <a:close/>
                <a:moveTo>
                  <a:pt x="26" y="105"/>
                </a:moveTo>
                <a:cubicBezTo>
                  <a:pt x="27" y="112"/>
                  <a:pt x="27" y="112"/>
                  <a:pt x="27" y="112"/>
                </a:cubicBezTo>
                <a:cubicBezTo>
                  <a:pt x="33" y="115"/>
                  <a:pt x="40" y="116"/>
                  <a:pt x="47" y="116"/>
                </a:cubicBezTo>
                <a:cubicBezTo>
                  <a:pt x="55" y="116"/>
                  <a:pt x="62" y="115"/>
                  <a:pt x="68" y="112"/>
                </a:cubicBezTo>
                <a:cubicBezTo>
                  <a:pt x="69" y="105"/>
                  <a:pt x="69" y="105"/>
                  <a:pt x="69" y="105"/>
                </a:cubicBezTo>
                <a:cubicBezTo>
                  <a:pt x="63" y="108"/>
                  <a:pt x="55" y="109"/>
                  <a:pt x="47" y="109"/>
                </a:cubicBezTo>
                <a:cubicBezTo>
                  <a:pt x="40" y="109"/>
                  <a:pt x="32" y="108"/>
                  <a:pt x="26" y="105"/>
                </a:cubicBezTo>
                <a:close/>
                <a:moveTo>
                  <a:pt x="47" y="0"/>
                </a:moveTo>
                <a:cubicBezTo>
                  <a:pt x="21" y="0"/>
                  <a:pt x="0" y="21"/>
                  <a:pt x="0" y="47"/>
                </a:cubicBezTo>
                <a:cubicBezTo>
                  <a:pt x="0" y="64"/>
                  <a:pt x="9" y="79"/>
                  <a:pt x="23" y="87"/>
                </a:cubicBezTo>
                <a:cubicBezTo>
                  <a:pt x="25" y="99"/>
                  <a:pt x="25" y="99"/>
                  <a:pt x="25" y="99"/>
                </a:cubicBezTo>
                <a:cubicBezTo>
                  <a:pt x="31" y="102"/>
                  <a:pt x="39" y="103"/>
                  <a:pt x="47" y="103"/>
                </a:cubicBezTo>
                <a:cubicBezTo>
                  <a:pt x="56" y="103"/>
                  <a:pt x="64" y="102"/>
                  <a:pt x="70" y="99"/>
                </a:cubicBezTo>
                <a:cubicBezTo>
                  <a:pt x="72" y="87"/>
                  <a:pt x="72" y="87"/>
                  <a:pt x="72" y="87"/>
                </a:cubicBezTo>
                <a:cubicBezTo>
                  <a:pt x="85" y="79"/>
                  <a:pt x="95" y="64"/>
                  <a:pt x="95" y="47"/>
                </a:cubicBezTo>
                <a:cubicBezTo>
                  <a:pt x="95" y="21"/>
                  <a:pt x="73" y="0"/>
                  <a:pt x="47" y="0"/>
                </a:cubicBezTo>
                <a:close/>
                <a:moveTo>
                  <a:pt x="65" y="81"/>
                </a:move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59" y="95"/>
                  <a:pt x="47" y="95"/>
                </a:cubicBezTo>
                <a:cubicBezTo>
                  <a:pt x="36" y="95"/>
                  <a:pt x="31" y="93"/>
                  <a:pt x="31" y="93"/>
                </a:cubicBezTo>
                <a:cubicBezTo>
                  <a:pt x="30" y="81"/>
                  <a:pt x="30" y="81"/>
                  <a:pt x="30" y="81"/>
                </a:cubicBezTo>
                <a:cubicBezTo>
                  <a:pt x="17" y="75"/>
                  <a:pt x="9" y="62"/>
                  <a:pt x="9" y="47"/>
                </a:cubicBezTo>
                <a:cubicBezTo>
                  <a:pt x="9" y="25"/>
                  <a:pt x="26" y="8"/>
                  <a:pt x="47" y="8"/>
                </a:cubicBezTo>
                <a:cubicBezTo>
                  <a:pt x="69" y="8"/>
                  <a:pt x="86" y="25"/>
                  <a:pt x="86" y="47"/>
                </a:cubicBezTo>
                <a:cubicBezTo>
                  <a:pt x="86" y="62"/>
                  <a:pt x="78" y="75"/>
                  <a:pt x="65" y="81"/>
                </a:cubicBezTo>
                <a:close/>
                <a:moveTo>
                  <a:pt x="47" y="19"/>
                </a:moveTo>
                <a:cubicBezTo>
                  <a:pt x="49" y="19"/>
                  <a:pt x="50" y="18"/>
                  <a:pt x="50" y="17"/>
                </a:cubicBezTo>
                <a:cubicBezTo>
                  <a:pt x="50" y="15"/>
                  <a:pt x="49" y="14"/>
                  <a:pt x="47" y="14"/>
                </a:cubicBezTo>
                <a:cubicBezTo>
                  <a:pt x="29" y="14"/>
                  <a:pt x="15" y="29"/>
                  <a:pt x="15" y="47"/>
                </a:cubicBezTo>
                <a:cubicBezTo>
                  <a:pt x="15" y="48"/>
                  <a:pt x="16" y="49"/>
                  <a:pt x="17" y="49"/>
                </a:cubicBezTo>
                <a:cubicBezTo>
                  <a:pt x="19" y="49"/>
                  <a:pt x="20" y="48"/>
                  <a:pt x="20" y="47"/>
                </a:cubicBezTo>
                <a:cubicBezTo>
                  <a:pt x="20" y="31"/>
                  <a:pt x="32" y="19"/>
                  <a:pt x="47" y="19"/>
                </a:cubicBezTo>
                <a:close/>
                <a:moveTo>
                  <a:pt x="58" y="64"/>
                </a:moveTo>
                <a:cubicBezTo>
                  <a:pt x="47" y="45"/>
                  <a:pt x="47" y="45"/>
                  <a:pt x="47" y="45"/>
                </a:cubicBezTo>
                <a:cubicBezTo>
                  <a:pt x="37" y="64"/>
                  <a:pt x="37" y="64"/>
                  <a:pt x="37" y="64"/>
                </a:cubicBezTo>
                <a:cubicBezTo>
                  <a:pt x="33" y="55"/>
                  <a:pt x="33" y="55"/>
                  <a:pt x="33" y="55"/>
                </a:cubicBezTo>
                <a:cubicBezTo>
                  <a:pt x="26" y="58"/>
                  <a:pt x="26" y="58"/>
                  <a:pt x="26" y="58"/>
                </a:cubicBezTo>
                <a:cubicBezTo>
                  <a:pt x="36" y="80"/>
                  <a:pt x="36" y="80"/>
                  <a:pt x="36" y="80"/>
                </a:cubicBezTo>
                <a:cubicBezTo>
                  <a:pt x="47" y="60"/>
                  <a:pt x="47" y="60"/>
                  <a:pt x="47" y="60"/>
                </a:cubicBezTo>
                <a:cubicBezTo>
                  <a:pt x="58" y="80"/>
                  <a:pt x="58" y="80"/>
                  <a:pt x="58" y="80"/>
                </a:cubicBezTo>
                <a:cubicBezTo>
                  <a:pt x="69" y="58"/>
                  <a:pt x="69" y="58"/>
                  <a:pt x="69" y="58"/>
                </a:cubicBezTo>
                <a:cubicBezTo>
                  <a:pt x="62" y="55"/>
                  <a:pt x="62" y="55"/>
                  <a:pt x="62" y="55"/>
                </a:cubicBezTo>
                <a:lnTo>
                  <a:pt x="58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173"/>
          <p:cNvSpPr>
            <a:spLocks noChangeArrowheads="1"/>
          </p:cNvSpPr>
          <p:nvPr/>
        </p:nvSpPr>
        <p:spPr bwMode="auto">
          <a:xfrm>
            <a:off x="6410325" y="2395478"/>
            <a:ext cx="755650" cy="7556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174"/>
          <p:cNvSpPr>
            <a:spLocks noEditPoints="1"/>
          </p:cNvSpPr>
          <p:nvPr/>
        </p:nvSpPr>
        <p:spPr bwMode="auto">
          <a:xfrm>
            <a:off x="6594475" y="2557403"/>
            <a:ext cx="396875" cy="441325"/>
          </a:xfrm>
          <a:custGeom>
            <a:avLst/>
            <a:gdLst>
              <a:gd name="T0" fmla="*/ 101 w 125"/>
              <a:gd name="T1" fmla="*/ 28 h 139"/>
              <a:gd name="T2" fmla="*/ 105 w 125"/>
              <a:gd name="T3" fmla="*/ 21 h 139"/>
              <a:gd name="T4" fmla="*/ 106 w 125"/>
              <a:gd name="T5" fmla="*/ 22 h 139"/>
              <a:gd name="T6" fmla="*/ 109 w 125"/>
              <a:gd name="T7" fmla="*/ 23 h 139"/>
              <a:gd name="T8" fmla="*/ 111 w 125"/>
              <a:gd name="T9" fmla="*/ 21 h 139"/>
              <a:gd name="T10" fmla="*/ 114 w 125"/>
              <a:gd name="T11" fmla="*/ 16 h 139"/>
              <a:gd name="T12" fmla="*/ 112 w 125"/>
              <a:gd name="T13" fmla="*/ 11 h 139"/>
              <a:gd name="T14" fmla="*/ 95 w 125"/>
              <a:gd name="T15" fmla="*/ 1 h 139"/>
              <a:gd name="T16" fmla="*/ 90 w 125"/>
              <a:gd name="T17" fmla="*/ 2 h 139"/>
              <a:gd name="T18" fmla="*/ 87 w 125"/>
              <a:gd name="T19" fmla="*/ 7 h 139"/>
              <a:gd name="T20" fmla="*/ 87 w 125"/>
              <a:gd name="T21" fmla="*/ 10 h 139"/>
              <a:gd name="T22" fmla="*/ 88 w 125"/>
              <a:gd name="T23" fmla="*/ 12 h 139"/>
              <a:gd name="T24" fmla="*/ 90 w 125"/>
              <a:gd name="T25" fmla="*/ 13 h 139"/>
              <a:gd name="T26" fmla="*/ 86 w 125"/>
              <a:gd name="T27" fmla="*/ 19 h 139"/>
              <a:gd name="T28" fmla="*/ 62 w 125"/>
              <a:gd name="T29" fmla="*/ 14 h 139"/>
              <a:gd name="T30" fmla="*/ 38 w 125"/>
              <a:gd name="T31" fmla="*/ 19 h 139"/>
              <a:gd name="T32" fmla="*/ 35 w 125"/>
              <a:gd name="T33" fmla="*/ 13 h 139"/>
              <a:gd name="T34" fmla="*/ 36 w 125"/>
              <a:gd name="T35" fmla="*/ 12 h 139"/>
              <a:gd name="T36" fmla="*/ 38 w 125"/>
              <a:gd name="T37" fmla="*/ 10 h 139"/>
              <a:gd name="T38" fmla="*/ 37 w 125"/>
              <a:gd name="T39" fmla="*/ 7 h 139"/>
              <a:gd name="T40" fmla="*/ 35 w 125"/>
              <a:gd name="T41" fmla="*/ 2 h 139"/>
              <a:gd name="T42" fmla="*/ 29 w 125"/>
              <a:gd name="T43" fmla="*/ 1 h 139"/>
              <a:gd name="T44" fmla="*/ 12 w 125"/>
              <a:gd name="T45" fmla="*/ 11 h 139"/>
              <a:gd name="T46" fmla="*/ 11 w 125"/>
              <a:gd name="T47" fmla="*/ 16 h 139"/>
              <a:gd name="T48" fmla="*/ 13 w 125"/>
              <a:gd name="T49" fmla="*/ 21 h 139"/>
              <a:gd name="T50" fmla="*/ 16 w 125"/>
              <a:gd name="T51" fmla="*/ 23 h 139"/>
              <a:gd name="T52" fmla="*/ 19 w 125"/>
              <a:gd name="T53" fmla="*/ 22 h 139"/>
              <a:gd name="T54" fmla="*/ 20 w 125"/>
              <a:gd name="T55" fmla="*/ 21 h 139"/>
              <a:gd name="T56" fmla="*/ 23 w 125"/>
              <a:gd name="T57" fmla="*/ 28 h 139"/>
              <a:gd name="T58" fmla="*/ 0 w 125"/>
              <a:gd name="T59" fmla="*/ 76 h 139"/>
              <a:gd name="T60" fmla="*/ 62 w 125"/>
              <a:gd name="T61" fmla="*/ 139 h 139"/>
              <a:gd name="T62" fmla="*/ 125 w 125"/>
              <a:gd name="T63" fmla="*/ 76 h 139"/>
              <a:gd name="T64" fmla="*/ 101 w 125"/>
              <a:gd name="T65" fmla="*/ 28 h 139"/>
              <a:gd name="T66" fmla="*/ 62 w 125"/>
              <a:gd name="T67" fmla="*/ 127 h 139"/>
              <a:gd name="T68" fmla="*/ 12 w 125"/>
              <a:gd name="T69" fmla="*/ 76 h 139"/>
              <a:gd name="T70" fmla="*/ 62 w 125"/>
              <a:gd name="T71" fmla="*/ 26 h 139"/>
              <a:gd name="T72" fmla="*/ 113 w 125"/>
              <a:gd name="T73" fmla="*/ 76 h 139"/>
              <a:gd name="T74" fmla="*/ 62 w 125"/>
              <a:gd name="T75" fmla="*/ 127 h 139"/>
              <a:gd name="T76" fmla="*/ 68 w 125"/>
              <a:gd name="T77" fmla="*/ 77 h 139"/>
              <a:gd name="T78" fmla="*/ 68 w 125"/>
              <a:gd name="T79" fmla="*/ 76 h 139"/>
              <a:gd name="T80" fmla="*/ 68 w 125"/>
              <a:gd name="T81" fmla="*/ 48 h 139"/>
              <a:gd name="T82" fmla="*/ 62 w 125"/>
              <a:gd name="T83" fmla="*/ 43 h 139"/>
              <a:gd name="T84" fmla="*/ 57 w 125"/>
              <a:gd name="T85" fmla="*/ 48 h 139"/>
              <a:gd name="T86" fmla="*/ 57 w 125"/>
              <a:gd name="T87" fmla="*/ 76 h 139"/>
              <a:gd name="T88" fmla="*/ 62 w 125"/>
              <a:gd name="T89" fmla="*/ 82 h 139"/>
              <a:gd name="T90" fmla="*/ 63 w 125"/>
              <a:gd name="T91" fmla="*/ 82 h 139"/>
              <a:gd name="T92" fmla="*/ 88 w 125"/>
              <a:gd name="T93" fmla="*/ 107 h 139"/>
              <a:gd name="T94" fmla="*/ 90 w 125"/>
              <a:gd name="T95" fmla="*/ 108 h 139"/>
              <a:gd name="T96" fmla="*/ 93 w 125"/>
              <a:gd name="T97" fmla="*/ 107 h 139"/>
              <a:gd name="T98" fmla="*/ 93 w 125"/>
              <a:gd name="T99" fmla="*/ 102 h 139"/>
              <a:gd name="T100" fmla="*/ 68 w 125"/>
              <a:gd name="T101" fmla="*/ 77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5" h="139">
                <a:moveTo>
                  <a:pt x="101" y="28"/>
                </a:moveTo>
                <a:cubicBezTo>
                  <a:pt x="105" y="21"/>
                  <a:pt x="105" y="21"/>
                  <a:pt x="105" y="21"/>
                </a:cubicBezTo>
                <a:cubicBezTo>
                  <a:pt x="106" y="22"/>
                  <a:pt x="106" y="22"/>
                  <a:pt x="106" y="22"/>
                </a:cubicBezTo>
                <a:cubicBezTo>
                  <a:pt x="107" y="23"/>
                  <a:pt x="108" y="23"/>
                  <a:pt x="109" y="23"/>
                </a:cubicBezTo>
                <a:cubicBezTo>
                  <a:pt x="110" y="22"/>
                  <a:pt x="111" y="22"/>
                  <a:pt x="111" y="21"/>
                </a:cubicBezTo>
                <a:cubicBezTo>
                  <a:pt x="114" y="16"/>
                  <a:pt x="114" y="16"/>
                  <a:pt x="114" y="16"/>
                </a:cubicBezTo>
                <a:cubicBezTo>
                  <a:pt x="115" y="15"/>
                  <a:pt x="114" y="12"/>
                  <a:pt x="112" y="11"/>
                </a:cubicBezTo>
                <a:cubicBezTo>
                  <a:pt x="95" y="1"/>
                  <a:pt x="95" y="1"/>
                  <a:pt x="95" y="1"/>
                </a:cubicBezTo>
                <a:cubicBezTo>
                  <a:pt x="93" y="0"/>
                  <a:pt x="91" y="0"/>
                  <a:pt x="90" y="2"/>
                </a:cubicBezTo>
                <a:cubicBezTo>
                  <a:pt x="87" y="7"/>
                  <a:pt x="87" y="7"/>
                  <a:pt x="87" y="7"/>
                </a:cubicBezTo>
                <a:cubicBezTo>
                  <a:pt x="87" y="7"/>
                  <a:pt x="86" y="9"/>
                  <a:pt x="87" y="10"/>
                </a:cubicBezTo>
                <a:cubicBezTo>
                  <a:pt x="87" y="11"/>
                  <a:pt x="88" y="11"/>
                  <a:pt x="88" y="12"/>
                </a:cubicBezTo>
                <a:cubicBezTo>
                  <a:pt x="90" y="13"/>
                  <a:pt x="90" y="13"/>
                  <a:pt x="90" y="13"/>
                </a:cubicBezTo>
                <a:cubicBezTo>
                  <a:pt x="86" y="19"/>
                  <a:pt x="86" y="19"/>
                  <a:pt x="86" y="19"/>
                </a:cubicBezTo>
                <a:cubicBezTo>
                  <a:pt x="79" y="16"/>
                  <a:pt x="71" y="14"/>
                  <a:pt x="62" y="14"/>
                </a:cubicBezTo>
                <a:cubicBezTo>
                  <a:pt x="54" y="14"/>
                  <a:pt x="46" y="16"/>
                  <a:pt x="38" y="19"/>
                </a:cubicBezTo>
                <a:cubicBezTo>
                  <a:pt x="35" y="13"/>
                  <a:pt x="35" y="13"/>
                  <a:pt x="35" y="13"/>
                </a:cubicBezTo>
                <a:cubicBezTo>
                  <a:pt x="36" y="12"/>
                  <a:pt x="36" y="12"/>
                  <a:pt x="36" y="12"/>
                </a:cubicBezTo>
                <a:cubicBezTo>
                  <a:pt x="37" y="11"/>
                  <a:pt x="38" y="11"/>
                  <a:pt x="38" y="10"/>
                </a:cubicBezTo>
                <a:cubicBezTo>
                  <a:pt x="38" y="9"/>
                  <a:pt x="38" y="7"/>
                  <a:pt x="37" y="7"/>
                </a:cubicBezTo>
                <a:cubicBezTo>
                  <a:pt x="35" y="2"/>
                  <a:pt x="35" y="2"/>
                  <a:pt x="35" y="2"/>
                </a:cubicBezTo>
                <a:cubicBezTo>
                  <a:pt x="34" y="0"/>
                  <a:pt x="31" y="0"/>
                  <a:pt x="29" y="1"/>
                </a:cubicBezTo>
                <a:cubicBezTo>
                  <a:pt x="12" y="11"/>
                  <a:pt x="12" y="11"/>
                  <a:pt x="12" y="11"/>
                </a:cubicBezTo>
                <a:cubicBezTo>
                  <a:pt x="10" y="12"/>
                  <a:pt x="10" y="15"/>
                  <a:pt x="11" y="16"/>
                </a:cubicBezTo>
                <a:cubicBezTo>
                  <a:pt x="13" y="21"/>
                  <a:pt x="13" y="21"/>
                  <a:pt x="13" y="21"/>
                </a:cubicBezTo>
                <a:cubicBezTo>
                  <a:pt x="14" y="22"/>
                  <a:pt x="15" y="22"/>
                  <a:pt x="16" y="23"/>
                </a:cubicBezTo>
                <a:cubicBezTo>
                  <a:pt x="17" y="23"/>
                  <a:pt x="18" y="23"/>
                  <a:pt x="19" y="22"/>
                </a:cubicBezTo>
                <a:cubicBezTo>
                  <a:pt x="20" y="21"/>
                  <a:pt x="20" y="21"/>
                  <a:pt x="20" y="21"/>
                </a:cubicBezTo>
                <a:cubicBezTo>
                  <a:pt x="23" y="28"/>
                  <a:pt x="23" y="28"/>
                  <a:pt x="23" y="28"/>
                </a:cubicBezTo>
                <a:cubicBezTo>
                  <a:pt x="9" y="39"/>
                  <a:pt x="0" y="57"/>
                  <a:pt x="0" y="76"/>
                </a:cubicBezTo>
                <a:cubicBezTo>
                  <a:pt x="0" y="111"/>
                  <a:pt x="28" y="139"/>
                  <a:pt x="62" y="139"/>
                </a:cubicBezTo>
                <a:cubicBezTo>
                  <a:pt x="97" y="139"/>
                  <a:pt x="125" y="111"/>
                  <a:pt x="125" y="76"/>
                </a:cubicBezTo>
                <a:cubicBezTo>
                  <a:pt x="125" y="57"/>
                  <a:pt x="115" y="39"/>
                  <a:pt x="101" y="28"/>
                </a:cubicBezTo>
                <a:close/>
                <a:moveTo>
                  <a:pt x="62" y="127"/>
                </a:moveTo>
                <a:cubicBezTo>
                  <a:pt x="34" y="127"/>
                  <a:pt x="12" y="104"/>
                  <a:pt x="12" y="76"/>
                </a:cubicBezTo>
                <a:cubicBezTo>
                  <a:pt x="12" y="49"/>
                  <a:pt x="34" y="26"/>
                  <a:pt x="62" y="26"/>
                </a:cubicBezTo>
                <a:cubicBezTo>
                  <a:pt x="90" y="26"/>
                  <a:pt x="113" y="49"/>
                  <a:pt x="113" y="76"/>
                </a:cubicBezTo>
                <a:cubicBezTo>
                  <a:pt x="113" y="104"/>
                  <a:pt x="90" y="127"/>
                  <a:pt x="62" y="127"/>
                </a:cubicBezTo>
                <a:close/>
                <a:moveTo>
                  <a:pt x="68" y="77"/>
                </a:moveTo>
                <a:cubicBezTo>
                  <a:pt x="68" y="77"/>
                  <a:pt x="68" y="77"/>
                  <a:pt x="68" y="76"/>
                </a:cubicBezTo>
                <a:cubicBezTo>
                  <a:pt x="68" y="48"/>
                  <a:pt x="68" y="48"/>
                  <a:pt x="68" y="48"/>
                </a:cubicBezTo>
                <a:cubicBezTo>
                  <a:pt x="68" y="45"/>
                  <a:pt x="65" y="43"/>
                  <a:pt x="62" y="43"/>
                </a:cubicBezTo>
                <a:cubicBezTo>
                  <a:pt x="59" y="43"/>
                  <a:pt x="57" y="45"/>
                  <a:pt x="57" y="48"/>
                </a:cubicBezTo>
                <a:cubicBezTo>
                  <a:pt x="57" y="76"/>
                  <a:pt x="57" y="76"/>
                  <a:pt x="57" y="76"/>
                </a:cubicBezTo>
                <a:cubicBezTo>
                  <a:pt x="57" y="79"/>
                  <a:pt x="59" y="82"/>
                  <a:pt x="62" y="82"/>
                </a:cubicBezTo>
                <a:cubicBezTo>
                  <a:pt x="62" y="82"/>
                  <a:pt x="63" y="82"/>
                  <a:pt x="63" y="82"/>
                </a:cubicBezTo>
                <a:cubicBezTo>
                  <a:pt x="88" y="107"/>
                  <a:pt x="88" y="107"/>
                  <a:pt x="88" y="107"/>
                </a:cubicBezTo>
                <a:cubicBezTo>
                  <a:pt x="89" y="108"/>
                  <a:pt x="89" y="108"/>
                  <a:pt x="90" y="108"/>
                </a:cubicBezTo>
                <a:cubicBezTo>
                  <a:pt x="91" y="108"/>
                  <a:pt x="92" y="108"/>
                  <a:pt x="93" y="107"/>
                </a:cubicBezTo>
                <a:cubicBezTo>
                  <a:pt x="94" y="106"/>
                  <a:pt x="94" y="104"/>
                  <a:pt x="93" y="102"/>
                </a:cubicBezTo>
                <a:lnTo>
                  <a:pt x="68" y="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Oval 175"/>
          <p:cNvSpPr>
            <a:spLocks noChangeArrowheads="1"/>
          </p:cNvSpPr>
          <p:nvPr/>
        </p:nvSpPr>
        <p:spPr bwMode="auto">
          <a:xfrm>
            <a:off x="7105650" y="3595628"/>
            <a:ext cx="755650" cy="75565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176"/>
          <p:cNvSpPr>
            <a:spLocks noEditPoints="1"/>
          </p:cNvSpPr>
          <p:nvPr/>
        </p:nvSpPr>
        <p:spPr bwMode="auto">
          <a:xfrm>
            <a:off x="7248525" y="3802003"/>
            <a:ext cx="463550" cy="323850"/>
          </a:xfrm>
          <a:custGeom>
            <a:avLst/>
            <a:gdLst>
              <a:gd name="T0" fmla="*/ 131 w 146"/>
              <a:gd name="T1" fmla="*/ 87 h 102"/>
              <a:gd name="T2" fmla="*/ 146 w 146"/>
              <a:gd name="T3" fmla="*/ 62 h 102"/>
              <a:gd name="T4" fmla="*/ 122 w 146"/>
              <a:gd name="T5" fmla="*/ 32 h 102"/>
              <a:gd name="T6" fmla="*/ 124 w 146"/>
              <a:gd name="T7" fmla="*/ 43 h 102"/>
              <a:gd name="T8" fmla="*/ 73 w 146"/>
              <a:gd name="T9" fmla="*/ 90 h 102"/>
              <a:gd name="T10" fmla="*/ 99 w 146"/>
              <a:gd name="T11" fmla="*/ 96 h 102"/>
              <a:gd name="T12" fmla="*/ 113 w 146"/>
              <a:gd name="T13" fmla="*/ 94 h 102"/>
              <a:gd name="T14" fmla="*/ 146 w 146"/>
              <a:gd name="T15" fmla="*/ 96 h 102"/>
              <a:gd name="T16" fmla="*/ 131 w 146"/>
              <a:gd name="T17" fmla="*/ 87 h 102"/>
              <a:gd name="T18" fmla="*/ 118 w 146"/>
              <a:gd name="T19" fmla="*/ 43 h 102"/>
              <a:gd name="T20" fmla="*/ 59 w 146"/>
              <a:gd name="T21" fmla="*/ 0 h 102"/>
              <a:gd name="T22" fmla="*/ 0 w 146"/>
              <a:gd name="T23" fmla="*/ 43 h 102"/>
              <a:gd name="T24" fmla="*/ 19 w 146"/>
              <a:gd name="T25" fmla="*/ 74 h 102"/>
              <a:gd name="T26" fmla="*/ 0 w 146"/>
              <a:gd name="T27" fmla="*/ 86 h 102"/>
              <a:gd name="T28" fmla="*/ 41 w 146"/>
              <a:gd name="T29" fmla="*/ 84 h 102"/>
              <a:gd name="T30" fmla="*/ 59 w 146"/>
              <a:gd name="T31" fmla="*/ 86 h 102"/>
              <a:gd name="T32" fmla="*/ 118 w 146"/>
              <a:gd name="T33" fmla="*/ 43 h 102"/>
              <a:gd name="T34" fmla="*/ 71 w 146"/>
              <a:gd name="T35" fmla="*/ 61 h 102"/>
              <a:gd name="T36" fmla="*/ 32 w 146"/>
              <a:gd name="T37" fmla="*/ 61 h 102"/>
              <a:gd name="T38" fmla="*/ 32 w 146"/>
              <a:gd name="T39" fmla="*/ 56 h 102"/>
              <a:gd name="T40" fmla="*/ 71 w 146"/>
              <a:gd name="T41" fmla="*/ 56 h 102"/>
              <a:gd name="T42" fmla="*/ 71 w 146"/>
              <a:gd name="T43" fmla="*/ 61 h 102"/>
              <a:gd name="T44" fmla="*/ 86 w 146"/>
              <a:gd name="T45" fmla="*/ 46 h 102"/>
              <a:gd name="T46" fmla="*/ 32 w 146"/>
              <a:gd name="T47" fmla="*/ 46 h 102"/>
              <a:gd name="T48" fmla="*/ 32 w 146"/>
              <a:gd name="T49" fmla="*/ 41 h 102"/>
              <a:gd name="T50" fmla="*/ 86 w 146"/>
              <a:gd name="T51" fmla="*/ 41 h 102"/>
              <a:gd name="T52" fmla="*/ 86 w 146"/>
              <a:gd name="T53" fmla="*/ 46 h 102"/>
              <a:gd name="T54" fmla="*/ 86 w 146"/>
              <a:gd name="T55" fmla="*/ 31 h 102"/>
              <a:gd name="T56" fmla="*/ 32 w 146"/>
              <a:gd name="T57" fmla="*/ 31 h 102"/>
              <a:gd name="T58" fmla="*/ 32 w 146"/>
              <a:gd name="T59" fmla="*/ 26 h 102"/>
              <a:gd name="T60" fmla="*/ 86 w 146"/>
              <a:gd name="T61" fmla="*/ 26 h 102"/>
              <a:gd name="T62" fmla="*/ 86 w 146"/>
              <a:gd name="T63" fmla="*/ 3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6" h="102">
                <a:moveTo>
                  <a:pt x="131" y="87"/>
                </a:moveTo>
                <a:cubicBezTo>
                  <a:pt x="140" y="81"/>
                  <a:pt x="146" y="72"/>
                  <a:pt x="146" y="62"/>
                </a:cubicBezTo>
                <a:cubicBezTo>
                  <a:pt x="146" y="49"/>
                  <a:pt x="136" y="38"/>
                  <a:pt x="122" y="32"/>
                </a:cubicBezTo>
                <a:cubicBezTo>
                  <a:pt x="123" y="35"/>
                  <a:pt x="124" y="39"/>
                  <a:pt x="124" y="43"/>
                </a:cubicBezTo>
                <a:cubicBezTo>
                  <a:pt x="124" y="66"/>
                  <a:pt x="102" y="86"/>
                  <a:pt x="73" y="90"/>
                </a:cubicBezTo>
                <a:cubicBezTo>
                  <a:pt x="80" y="94"/>
                  <a:pt x="89" y="96"/>
                  <a:pt x="99" y="96"/>
                </a:cubicBezTo>
                <a:cubicBezTo>
                  <a:pt x="104" y="96"/>
                  <a:pt x="109" y="95"/>
                  <a:pt x="113" y="94"/>
                </a:cubicBezTo>
                <a:cubicBezTo>
                  <a:pt x="127" y="102"/>
                  <a:pt x="146" y="96"/>
                  <a:pt x="146" y="96"/>
                </a:cubicBezTo>
                <a:cubicBezTo>
                  <a:pt x="138" y="95"/>
                  <a:pt x="133" y="91"/>
                  <a:pt x="131" y="87"/>
                </a:cubicBezTo>
                <a:close/>
                <a:moveTo>
                  <a:pt x="118" y="43"/>
                </a:moveTo>
                <a:cubicBezTo>
                  <a:pt x="118" y="19"/>
                  <a:pt x="92" y="0"/>
                  <a:pt x="59" y="0"/>
                </a:cubicBezTo>
                <a:cubicBezTo>
                  <a:pt x="27" y="0"/>
                  <a:pt x="0" y="19"/>
                  <a:pt x="0" y="43"/>
                </a:cubicBezTo>
                <a:cubicBezTo>
                  <a:pt x="0" y="55"/>
                  <a:pt x="7" y="66"/>
                  <a:pt x="19" y="74"/>
                </a:cubicBezTo>
                <a:cubicBezTo>
                  <a:pt x="16" y="79"/>
                  <a:pt x="10" y="85"/>
                  <a:pt x="0" y="86"/>
                </a:cubicBezTo>
                <a:cubicBezTo>
                  <a:pt x="0" y="86"/>
                  <a:pt x="23" y="93"/>
                  <a:pt x="41" y="84"/>
                </a:cubicBezTo>
                <a:cubicBezTo>
                  <a:pt x="47" y="85"/>
                  <a:pt x="53" y="86"/>
                  <a:pt x="59" y="86"/>
                </a:cubicBezTo>
                <a:cubicBezTo>
                  <a:pt x="92" y="86"/>
                  <a:pt x="118" y="67"/>
                  <a:pt x="118" y="43"/>
                </a:cubicBezTo>
                <a:close/>
                <a:moveTo>
                  <a:pt x="71" y="61"/>
                </a:moveTo>
                <a:cubicBezTo>
                  <a:pt x="32" y="61"/>
                  <a:pt x="32" y="61"/>
                  <a:pt x="32" y="61"/>
                </a:cubicBezTo>
                <a:cubicBezTo>
                  <a:pt x="32" y="56"/>
                  <a:pt x="32" y="56"/>
                  <a:pt x="32" y="56"/>
                </a:cubicBezTo>
                <a:cubicBezTo>
                  <a:pt x="71" y="56"/>
                  <a:pt x="71" y="56"/>
                  <a:pt x="71" y="56"/>
                </a:cubicBezTo>
                <a:lnTo>
                  <a:pt x="71" y="61"/>
                </a:lnTo>
                <a:close/>
                <a:moveTo>
                  <a:pt x="86" y="46"/>
                </a:moveTo>
                <a:cubicBezTo>
                  <a:pt x="32" y="46"/>
                  <a:pt x="32" y="46"/>
                  <a:pt x="32" y="46"/>
                </a:cubicBezTo>
                <a:cubicBezTo>
                  <a:pt x="32" y="41"/>
                  <a:pt x="32" y="41"/>
                  <a:pt x="32" y="41"/>
                </a:cubicBezTo>
                <a:cubicBezTo>
                  <a:pt x="86" y="41"/>
                  <a:pt x="86" y="41"/>
                  <a:pt x="86" y="41"/>
                </a:cubicBezTo>
                <a:lnTo>
                  <a:pt x="86" y="46"/>
                </a:lnTo>
                <a:close/>
                <a:moveTo>
                  <a:pt x="86" y="31"/>
                </a:moveTo>
                <a:cubicBezTo>
                  <a:pt x="32" y="31"/>
                  <a:pt x="32" y="31"/>
                  <a:pt x="32" y="31"/>
                </a:cubicBezTo>
                <a:cubicBezTo>
                  <a:pt x="32" y="26"/>
                  <a:pt x="32" y="26"/>
                  <a:pt x="32" y="26"/>
                </a:cubicBezTo>
                <a:cubicBezTo>
                  <a:pt x="86" y="26"/>
                  <a:pt x="86" y="26"/>
                  <a:pt x="86" y="26"/>
                </a:cubicBezTo>
                <a:lnTo>
                  <a:pt x="86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7" name="Straight Connector 41"/>
          <p:cNvCxnSpPr/>
          <p:nvPr/>
        </p:nvCxnSpPr>
        <p:spPr>
          <a:xfrm>
            <a:off x="3720487" y="2415690"/>
            <a:ext cx="180000" cy="0"/>
          </a:xfrm>
          <a:prstGeom prst="line">
            <a:avLst/>
          </a:prstGeom>
          <a:ln w="254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45"/>
          <p:cNvCxnSpPr/>
          <p:nvPr/>
        </p:nvCxnSpPr>
        <p:spPr>
          <a:xfrm>
            <a:off x="3720487" y="3984403"/>
            <a:ext cx="180000" cy="0"/>
          </a:xfrm>
          <a:prstGeom prst="line">
            <a:avLst/>
          </a:prstGeom>
          <a:ln w="254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53"/>
          <p:cNvCxnSpPr/>
          <p:nvPr/>
        </p:nvCxnSpPr>
        <p:spPr>
          <a:xfrm>
            <a:off x="3720487" y="5553116"/>
            <a:ext cx="180000" cy="0"/>
          </a:xfrm>
          <a:prstGeom prst="line">
            <a:avLst/>
          </a:prstGeom>
          <a:ln w="254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70"/>
          <p:cNvCxnSpPr/>
          <p:nvPr/>
        </p:nvCxnSpPr>
        <p:spPr>
          <a:xfrm>
            <a:off x="8291512" y="2415690"/>
            <a:ext cx="180000" cy="0"/>
          </a:xfrm>
          <a:prstGeom prst="line">
            <a:avLst/>
          </a:prstGeom>
          <a:ln w="254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73"/>
          <p:cNvCxnSpPr/>
          <p:nvPr/>
        </p:nvCxnSpPr>
        <p:spPr>
          <a:xfrm>
            <a:off x="8291512" y="3984403"/>
            <a:ext cx="180000" cy="0"/>
          </a:xfrm>
          <a:prstGeom prst="line">
            <a:avLst/>
          </a:prstGeom>
          <a:ln w="2540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76"/>
          <p:cNvCxnSpPr/>
          <p:nvPr/>
        </p:nvCxnSpPr>
        <p:spPr>
          <a:xfrm>
            <a:off x="8291512" y="5553116"/>
            <a:ext cx="180000" cy="0"/>
          </a:xfrm>
          <a:prstGeom prst="line">
            <a:avLst/>
          </a:prstGeom>
          <a:ln w="254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原创设计师QQ：598969553           _26"/>
          <p:cNvSpPr/>
          <p:nvPr/>
        </p:nvSpPr>
        <p:spPr>
          <a:xfrm>
            <a:off x="1049061" y="2019221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原创设计师QQ：598969553           _26"/>
          <p:cNvSpPr/>
          <p:nvPr/>
        </p:nvSpPr>
        <p:spPr>
          <a:xfrm>
            <a:off x="1049061" y="3595628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原创设计师QQ：598969553           _26"/>
          <p:cNvSpPr/>
          <p:nvPr/>
        </p:nvSpPr>
        <p:spPr>
          <a:xfrm>
            <a:off x="1049061" y="5176859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原创设计师QQ：598969553           _26"/>
          <p:cNvSpPr/>
          <p:nvPr/>
        </p:nvSpPr>
        <p:spPr>
          <a:xfrm>
            <a:off x="8586788" y="2033528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原创设计师QQ：598969553           _26"/>
          <p:cNvSpPr/>
          <p:nvPr/>
        </p:nvSpPr>
        <p:spPr>
          <a:xfrm>
            <a:off x="8586788" y="3609935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原创设计师QQ：598969553           _26"/>
          <p:cNvSpPr/>
          <p:nvPr/>
        </p:nvSpPr>
        <p:spPr>
          <a:xfrm>
            <a:off x="8586788" y="5191166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9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702485"/>
      </p:ext>
    </p:extLst>
  </p:cSld>
  <p:clrMapOvr>
    <a:masterClrMapping/>
  </p:clrMapOvr>
  <p:transition spd="slow" advClick="0" advTm="4000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原创设计师QQ：598969553     _2"/>
          <p:cNvSpPr>
            <a:spLocks/>
          </p:cNvSpPr>
          <p:nvPr/>
        </p:nvSpPr>
        <p:spPr bwMode="auto">
          <a:xfrm>
            <a:off x="1983366" y="3086922"/>
            <a:ext cx="2032944" cy="1470343"/>
          </a:xfrm>
          <a:custGeom>
            <a:avLst/>
            <a:gdLst>
              <a:gd name="T0" fmla="*/ 304 w 395"/>
              <a:gd name="T1" fmla="*/ 283 h 298"/>
              <a:gd name="T2" fmla="*/ 274 w 395"/>
              <a:gd name="T3" fmla="*/ 298 h 298"/>
              <a:gd name="T4" fmla="*/ 13 w 395"/>
              <a:gd name="T5" fmla="*/ 298 h 298"/>
              <a:gd name="T6" fmla="*/ 6 w 395"/>
              <a:gd name="T7" fmla="*/ 283 h 298"/>
              <a:gd name="T8" fmla="*/ 92 w 395"/>
              <a:gd name="T9" fmla="*/ 164 h 298"/>
              <a:gd name="T10" fmla="*/ 92 w 395"/>
              <a:gd name="T11" fmla="*/ 134 h 298"/>
              <a:gd name="T12" fmla="*/ 6 w 395"/>
              <a:gd name="T13" fmla="*/ 15 h 298"/>
              <a:gd name="T14" fmla="*/ 13 w 395"/>
              <a:gd name="T15" fmla="*/ 0 h 298"/>
              <a:gd name="T16" fmla="*/ 274 w 395"/>
              <a:gd name="T17" fmla="*/ 0 h 298"/>
              <a:gd name="T18" fmla="*/ 304 w 395"/>
              <a:gd name="T19" fmla="*/ 15 h 298"/>
              <a:gd name="T20" fmla="*/ 390 w 395"/>
              <a:gd name="T21" fmla="*/ 134 h 298"/>
              <a:gd name="T22" fmla="*/ 390 w 395"/>
              <a:gd name="T23" fmla="*/ 164 h 298"/>
              <a:gd name="T24" fmla="*/ 304 w 395"/>
              <a:gd name="T25" fmla="*/ 283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5" h="298">
                <a:moveTo>
                  <a:pt x="304" y="283"/>
                </a:moveTo>
                <a:cubicBezTo>
                  <a:pt x="298" y="291"/>
                  <a:pt x="285" y="298"/>
                  <a:pt x="274" y="298"/>
                </a:cubicBezTo>
                <a:cubicBezTo>
                  <a:pt x="13" y="298"/>
                  <a:pt x="13" y="298"/>
                  <a:pt x="13" y="298"/>
                </a:cubicBezTo>
                <a:cubicBezTo>
                  <a:pt x="3" y="298"/>
                  <a:pt x="0" y="291"/>
                  <a:pt x="6" y="283"/>
                </a:cubicBezTo>
                <a:cubicBezTo>
                  <a:pt x="92" y="164"/>
                  <a:pt x="92" y="164"/>
                  <a:pt x="92" y="164"/>
                </a:cubicBezTo>
                <a:cubicBezTo>
                  <a:pt x="97" y="156"/>
                  <a:pt x="97" y="142"/>
                  <a:pt x="92" y="134"/>
                </a:cubicBezTo>
                <a:cubicBezTo>
                  <a:pt x="6" y="15"/>
                  <a:pt x="6" y="15"/>
                  <a:pt x="6" y="15"/>
                </a:cubicBezTo>
                <a:cubicBezTo>
                  <a:pt x="0" y="7"/>
                  <a:pt x="3" y="0"/>
                  <a:pt x="13" y="0"/>
                </a:cubicBezTo>
                <a:cubicBezTo>
                  <a:pt x="274" y="0"/>
                  <a:pt x="274" y="0"/>
                  <a:pt x="274" y="0"/>
                </a:cubicBezTo>
                <a:cubicBezTo>
                  <a:pt x="285" y="0"/>
                  <a:pt x="298" y="7"/>
                  <a:pt x="304" y="15"/>
                </a:cubicBezTo>
                <a:cubicBezTo>
                  <a:pt x="390" y="134"/>
                  <a:pt x="390" y="134"/>
                  <a:pt x="390" y="134"/>
                </a:cubicBezTo>
                <a:cubicBezTo>
                  <a:pt x="395" y="142"/>
                  <a:pt x="395" y="156"/>
                  <a:pt x="390" y="164"/>
                </a:cubicBezTo>
                <a:lnTo>
                  <a:pt x="304" y="2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原创设计师QQ：598969553     _3"/>
          <p:cNvSpPr>
            <a:spLocks/>
          </p:cNvSpPr>
          <p:nvPr/>
        </p:nvSpPr>
        <p:spPr bwMode="auto">
          <a:xfrm>
            <a:off x="3527099" y="3086922"/>
            <a:ext cx="2039466" cy="1470343"/>
          </a:xfrm>
          <a:custGeom>
            <a:avLst/>
            <a:gdLst>
              <a:gd name="T0" fmla="*/ 304 w 396"/>
              <a:gd name="T1" fmla="*/ 283 h 298"/>
              <a:gd name="T2" fmla="*/ 275 w 396"/>
              <a:gd name="T3" fmla="*/ 298 h 298"/>
              <a:gd name="T4" fmla="*/ 14 w 396"/>
              <a:gd name="T5" fmla="*/ 298 h 298"/>
              <a:gd name="T6" fmla="*/ 6 w 396"/>
              <a:gd name="T7" fmla="*/ 283 h 298"/>
              <a:gd name="T8" fmla="*/ 92 w 396"/>
              <a:gd name="T9" fmla="*/ 164 h 298"/>
              <a:gd name="T10" fmla="*/ 92 w 396"/>
              <a:gd name="T11" fmla="*/ 134 h 298"/>
              <a:gd name="T12" fmla="*/ 6 w 396"/>
              <a:gd name="T13" fmla="*/ 15 h 298"/>
              <a:gd name="T14" fmla="*/ 14 w 396"/>
              <a:gd name="T15" fmla="*/ 0 h 298"/>
              <a:gd name="T16" fmla="*/ 275 w 396"/>
              <a:gd name="T17" fmla="*/ 0 h 298"/>
              <a:gd name="T18" fmla="*/ 304 w 396"/>
              <a:gd name="T19" fmla="*/ 15 h 298"/>
              <a:gd name="T20" fmla="*/ 390 w 396"/>
              <a:gd name="T21" fmla="*/ 134 h 298"/>
              <a:gd name="T22" fmla="*/ 390 w 396"/>
              <a:gd name="T23" fmla="*/ 164 h 298"/>
              <a:gd name="T24" fmla="*/ 304 w 396"/>
              <a:gd name="T25" fmla="*/ 283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6" h="298">
                <a:moveTo>
                  <a:pt x="304" y="283"/>
                </a:moveTo>
                <a:cubicBezTo>
                  <a:pt x="298" y="291"/>
                  <a:pt x="285" y="298"/>
                  <a:pt x="275" y="298"/>
                </a:cubicBezTo>
                <a:cubicBezTo>
                  <a:pt x="14" y="298"/>
                  <a:pt x="14" y="298"/>
                  <a:pt x="14" y="298"/>
                </a:cubicBezTo>
                <a:cubicBezTo>
                  <a:pt x="4" y="298"/>
                  <a:pt x="0" y="291"/>
                  <a:pt x="6" y="283"/>
                </a:cubicBezTo>
                <a:cubicBezTo>
                  <a:pt x="92" y="164"/>
                  <a:pt x="92" y="164"/>
                  <a:pt x="92" y="164"/>
                </a:cubicBezTo>
                <a:cubicBezTo>
                  <a:pt x="98" y="156"/>
                  <a:pt x="98" y="142"/>
                  <a:pt x="92" y="134"/>
                </a:cubicBezTo>
                <a:cubicBezTo>
                  <a:pt x="6" y="15"/>
                  <a:pt x="6" y="15"/>
                  <a:pt x="6" y="15"/>
                </a:cubicBezTo>
                <a:cubicBezTo>
                  <a:pt x="0" y="7"/>
                  <a:pt x="4" y="0"/>
                  <a:pt x="14" y="0"/>
                </a:cubicBezTo>
                <a:cubicBezTo>
                  <a:pt x="275" y="0"/>
                  <a:pt x="275" y="0"/>
                  <a:pt x="275" y="0"/>
                </a:cubicBezTo>
                <a:cubicBezTo>
                  <a:pt x="285" y="0"/>
                  <a:pt x="298" y="7"/>
                  <a:pt x="304" y="15"/>
                </a:cubicBezTo>
                <a:cubicBezTo>
                  <a:pt x="390" y="134"/>
                  <a:pt x="390" y="134"/>
                  <a:pt x="390" y="134"/>
                </a:cubicBezTo>
                <a:cubicBezTo>
                  <a:pt x="396" y="142"/>
                  <a:pt x="396" y="156"/>
                  <a:pt x="390" y="164"/>
                </a:cubicBezTo>
                <a:lnTo>
                  <a:pt x="304" y="283"/>
                </a:lnTo>
                <a:close/>
              </a:path>
            </a:pathLst>
          </a:cu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txBody>
          <a:bodyPr rtlCol="0" anchor="ctr"/>
          <a:lstStyle/>
          <a:p>
            <a:pPr algn="ctr"/>
            <a:endParaRPr lang="en-US">
              <a:solidFill>
                <a:sysClr val="window" lastClr="FFFFFF"/>
              </a:solidFill>
              <a:latin typeface="Calibri" panose="020F0502020204030204"/>
            </a:endParaRPr>
          </a:p>
        </p:txBody>
      </p:sp>
      <p:sp>
        <p:nvSpPr>
          <p:cNvPr id="8" name="原创设计师QQ：598969553     _4"/>
          <p:cNvSpPr>
            <a:spLocks/>
          </p:cNvSpPr>
          <p:nvPr/>
        </p:nvSpPr>
        <p:spPr bwMode="auto">
          <a:xfrm>
            <a:off x="5077354" y="3086922"/>
            <a:ext cx="2037292" cy="1470343"/>
          </a:xfrm>
          <a:custGeom>
            <a:avLst/>
            <a:gdLst>
              <a:gd name="T0" fmla="*/ 304 w 396"/>
              <a:gd name="T1" fmla="*/ 283 h 298"/>
              <a:gd name="T2" fmla="*/ 275 w 396"/>
              <a:gd name="T3" fmla="*/ 298 h 298"/>
              <a:gd name="T4" fmla="*/ 14 w 396"/>
              <a:gd name="T5" fmla="*/ 298 h 298"/>
              <a:gd name="T6" fmla="*/ 6 w 396"/>
              <a:gd name="T7" fmla="*/ 283 h 298"/>
              <a:gd name="T8" fmla="*/ 92 w 396"/>
              <a:gd name="T9" fmla="*/ 164 h 298"/>
              <a:gd name="T10" fmla="*/ 92 w 396"/>
              <a:gd name="T11" fmla="*/ 134 h 298"/>
              <a:gd name="T12" fmla="*/ 6 w 396"/>
              <a:gd name="T13" fmla="*/ 15 h 298"/>
              <a:gd name="T14" fmla="*/ 14 w 396"/>
              <a:gd name="T15" fmla="*/ 0 h 298"/>
              <a:gd name="T16" fmla="*/ 275 w 396"/>
              <a:gd name="T17" fmla="*/ 0 h 298"/>
              <a:gd name="T18" fmla="*/ 304 w 396"/>
              <a:gd name="T19" fmla="*/ 15 h 298"/>
              <a:gd name="T20" fmla="*/ 390 w 396"/>
              <a:gd name="T21" fmla="*/ 134 h 298"/>
              <a:gd name="T22" fmla="*/ 390 w 396"/>
              <a:gd name="T23" fmla="*/ 164 h 298"/>
              <a:gd name="T24" fmla="*/ 304 w 396"/>
              <a:gd name="T25" fmla="*/ 283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6" h="298">
                <a:moveTo>
                  <a:pt x="304" y="283"/>
                </a:moveTo>
                <a:cubicBezTo>
                  <a:pt x="298" y="291"/>
                  <a:pt x="285" y="298"/>
                  <a:pt x="275" y="298"/>
                </a:cubicBezTo>
                <a:cubicBezTo>
                  <a:pt x="14" y="298"/>
                  <a:pt x="14" y="298"/>
                  <a:pt x="14" y="298"/>
                </a:cubicBezTo>
                <a:cubicBezTo>
                  <a:pt x="4" y="298"/>
                  <a:pt x="0" y="291"/>
                  <a:pt x="6" y="283"/>
                </a:cubicBezTo>
                <a:cubicBezTo>
                  <a:pt x="92" y="164"/>
                  <a:pt x="92" y="164"/>
                  <a:pt x="92" y="164"/>
                </a:cubicBezTo>
                <a:cubicBezTo>
                  <a:pt x="98" y="156"/>
                  <a:pt x="98" y="142"/>
                  <a:pt x="92" y="134"/>
                </a:cubicBezTo>
                <a:cubicBezTo>
                  <a:pt x="6" y="15"/>
                  <a:pt x="6" y="15"/>
                  <a:pt x="6" y="15"/>
                </a:cubicBezTo>
                <a:cubicBezTo>
                  <a:pt x="0" y="7"/>
                  <a:pt x="4" y="0"/>
                  <a:pt x="14" y="0"/>
                </a:cubicBezTo>
                <a:cubicBezTo>
                  <a:pt x="275" y="0"/>
                  <a:pt x="275" y="0"/>
                  <a:pt x="275" y="0"/>
                </a:cubicBezTo>
                <a:cubicBezTo>
                  <a:pt x="285" y="0"/>
                  <a:pt x="298" y="7"/>
                  <a:pt x="304" y="15"/>
                </a:cubicBezTo>
                <a:cubicBezTo>
                  <a:pt x="390" y="134"/>
                  <a:pt x="390" y="134"/>
                  <a:pt x="390" y="134"/>
                </a:cubicBezTo>
                <a:cubicBezTo>
                  <a:pt x="396" y="142"/>
                  <a:pt x="396" y="156"/>
                  <a:pt x="390" y="164"/>
                </a:cubicBezTo>
                <a:lnTo>
                  <a:pt x="304" y="283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txBody>
          <a:bodyPr rtlCol="0" anchor="ctr"/>
          <a:lstStyle/>
          <a:p>
            <a:pPr algn="ctr"/>
            <a:endParaRPr lang="en-US">
              <a:solidFill>
                <a:sysClr val="window" lastClr="FFFFFF"/>
              </a:solidFill>
              <a:latin typeface="Calibri" panose="020F0502020204030204"/>
            </a:endParaRPr>
          </a:p>
        </p:txBody>
      </p:sp>
      <p:sp>
        <p:nvSpPr>
          <p:cNvPr id="9" name="原创设计师QQ：598969553     _5"/>
          <p:cNvSpPr>
            <a:spLocks/>
          </p:cNvSpPr>
          <p:nvPr/>
        </p:nvSpPr>
        <p:spPr bwMode="auto">
          <a:xfrm>
            <a:off x="6627609" y="3086922"/>
            <a:ext cx="2032944" cy="1470343"/>
          </a:xfrm>
          <a:custGeom>
            <a:avLst/>
            <a:gdLst>
              <a:gd name="T0" fmla="*/ 304 w 395"/>
              <a:gd name="T1" fmla="*/ 283 h 298"/>
              <a:gd name="T2" fmla="*/ 274 w 395"/>
              <a:gd name="T3" fmla="*/ 298 h 298"/>
              <a:gd name="T4" fmla="*/ 13 w 395"/>
              <a:gd name="T5" fmla="*/ 298 h 298"/>
              <a:gd name="T6" fmla="*/ 6 w 395"/>
              <a:gd name="T7" fmla="*/ 283 h 298"/>
              <a:gd name="T8" fmla="*/ 91 w 395"/>
              <a:gd name="T9" fmla="*/ 164 h 298"/>
              <a:gd name="T10" fmla="*/ 91 w 395"/>
              <a:gd name="T11" fmla="*/ 134 h 298"/>
              <a:gd name="T12" fmla="*/ 6 w 395"/>
              <a:gd name="T13" fmla="*/ 15 h 298"/>
              <a:gd name="T14" fmla="*/ 13 w 395"/>
              <a:gd name="T15" fmla="*/ 0 h 298"/>
              <a:gd name="T16" fmla="*/ 274 w 395"/>
              <a:gd name="T17" fmla="*/ 0 h 298"/>
              <a:gd name="T18" fmla="*/ 304 w 395"/>
              <a:gd name="T19" fmla="*/ 15 h 298"/>
              <a:gd name="T20" fmla="*/ 389 w 395"/>
              <a:gd name="T21" fmla="*/ 134 h 298"/>
              <a:gd name="T22" fmla="*/ 389 w 395"/>
              <a:gd name="T23" fmla="*/ 164 h 298"/>
              <a:gd name="T24" fmla="*/ 304 w 395"/>
              <a:gd name="T25" fmla="*/ 283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5" h="298">
                <a:moveTo>
                  <a:pt x="304" y="283"/>
                </a:moveTo>
                <a:cubicBezTo>
                  <a:pt x="298" y="291"/>
                  <a:pt x="284" y="298"/>
                  <a:pt x="274" y="298"/>
                </a:cubicBezTo>
                <a:cubicBezTo>
                  <a:pt x="13" y="298"/>
                  <a:pt x="13" y="298"/>
                  <a:pt x="13" y="298"/>
                </a:cubicBezTo>
                <a:cubicBezTo>
                  <a:pt x="3" y="298"/>
                  <a:pt x="0" y="291"/>
                  <a:pt x="6" y="283"/>
                </a:cubicBezTo>
                <a:cubicBezTo>
                  <a:pt x="91" y="164"/>
                  <a:pt x="91" y="164"/>
                  <a:pt x="91" y="164"/>
                </a:cubicBezTo>
                <a:cubicBezTo>
                  <a:pt x="97" y="156"/>
                  <a:pt x="97" y="142"/>
                  <a:pt x="91" y="134"/>
                </a:cubicBezTo>
                <a:cubicBezTo>
                  <a:pt x="6" y="15"/>
                  <a:pt x="6" y="15"/>
                  <a:pt x="6" y="15"/>
                </a:cubicBezTo>
                <a:cubicBezTo>
                  <a:pt x="0" y="7"/>
                  <a:pt x="3" y="0"/>
                  <a:pt x="13" y="0"/>
                </a:cubicBezTo>
                <a:cubicBezTo>
                  <a:pt x="274" y="0"/>
                  <a:pt x="274" y="0"/>
                  <a:pt x="274" y="0"/>
                </a:cubicBezTo>
                <a:cubicBezTo>
                  <a:pt x="284" y="0"/>
                  <a:pt x="298" y="7"/>
                  <a:pt x="304" y="15"/>
                </a:cubicBezTo>
                <a:cubicBezTo>
                  <a:pt x="389" y="134"/>
                  <a:pt x="389" y="134"/>
                  <a:pt x="389" y="134"/>
                </a:cubicBezTo>
                <a:cubicBezTo>
                  <a:pt x="395" y="142"/>
                  <a:pt x="395" y="156"/>
                  <a:pt x="389" y="164"/>
                </a:cubicBezTo>
                <a:lnTo>
                  <a:pt x="304" y="283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txBody>
          <a:bodyPr rtlCol="0" anchor="ctr"/>
          <a:lstStyle/>
          <a:p>
            <a:pPr algn="ctr"/>
            <a:endParaRPr lang="en-US">
              <a:solidFill>
                <a:sysClr val="window" lastClr="FFFFFF"/>
              </a:solidFill>
              <a:latin typeface="Calibri" panose="020F0502020204030204"/>
            </a:endParaRPr>
          </a:p>
        </p:txBody>
      </p:sp>
      <p:sp>
        <p:nvSpPr>
          <p:cNvPr id="10" name="原创设计师QQ：598969553     _6"/>
          <p:cNvSpPr>
            <a:spLocks/>
          </p:cNvSpPr>
          <p:nvPr/>
        </p:nvSpPr>
        <p:spPr bwMode="auto">
          <a:xfrm>
            <a:off x="8171342" y="3086922"/>
            <a:ext cx="2037292" cy="1470343"/>
          </a:xfrm>
          <a:custGeom>
            <a:avLst/>
            <a:gdLst>
              <a:gd name="T0" fmla="*/ 304 w 396"/>
              <a:gd name="T1" fmla="*/ 283 h 298"/>
              <a:gd name="T2" fmla="*/ 275 w 396"/>
              <a:gd name="T3" fmla="*/ 298 h 298"/>
              <a:gd name="T4" fmla="*/ 14 w 396"/>
              <a:gd name="T5" fmla="*/ 298 h 298"/>
              <a:gd name="T6" fmla="*/ 6 w 396"/>
              <a:gd name="T7" fmla="*/ 283 h 298"/>
              <a:gd name="T8" fmla="*/ 92 w 396"/>
              <a:gd name="T9" fmla="*/ 164 h 298"/>
              <a:gd name="T10" fmla="*/ 92 w 396"/>
              <a:gd name="T11" fmla="*/ 134 h 298"/>
              <a:gd name="T12" fmla="*/ 6 w 396"/>
              <a:gd name="T13" fmla="*/ 15 h 298"/>
              <a:gd name="T14" fmla="*/ 14 w 396"/>
              <a:gd name="T15" fmla="*/ 0 h 298"/>
              <a:gd name="T16" fmla="*/ 275 w 396"/>
              <a:gd name="T17" fmla="*/ 0 h 298"/>
              <a:gd name="T18" fmla="*/ 304 w 396"/>
              <a:gd name="T19" fmla="*/ 15 h 298"/>
              <a:gd name="T20" fmla="*/ 390 w 396"/>
              <a:gd name="T21" fmla="*/ 134 h 298"/>
              <a:gd name="T22" fmla="*/ 390 w 396"/>
              <a:gd name="T23" fmla="*/ 164 h 298"/>
              <a:gd name="T24" fmla="*/ 304 w 396"/>
              <a:gd name="T25" fmla="*/ 283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6" h="298">
                <a:moveTo>
                  <a:pt x="304" y="283"/>
                </a:moveTo>
                <a:cubicBezTo>
                  <a:pt x="298" y="291"/>
                  <a:pt x="285" y="298"/>
                  <a:pt x="275" y="298"/>
                </a:cubicBezTo>
                <a:cubicBezTo>
                  <a:pt x="14" y="298"/>
                  <a:pt x="14" y="298"/>
                  <a:pt x="14" y="298"/>
                </a:cubicBezTo>
                <a:cubicBezTo>
                  <a:pt x="4" y="298"/>
                  <a:pt x="0" y="291"/>
                  <a:pt x="6" y="283"/>
                </a:cubicBezTo>
                <a:cubicBezTo>
                  <a:pt x="92" y="164"/>
                  <a:pt x="92" y="164"/>
                  <a:pt x="92" y="164"/>
                </a:cubicBezTo>
                <a:cubicBezTo>
                  <a:pt x="98" y="156"/>
                  <a:pt x="98" y="142"/>
                  <a:pt x="92" y="134"/>
                </a:cubicBezTo>
                <a:cubicBezTo>
                  <a:pt x="6" y="15"/>
                  <a:pt x="6" y="15"/>
                  <a:pt x="6" y="15"/>
                </a:cubicBezTo>
                <a:cubicBezTo>
                  <a:pt x="0" y="7"/>
                  <a:pt x="4" y="0"/>
                  <a:pt x="14" y="0"/>
                </a:cubicBezTo>
                <a:cubicBezTo>
                  <a:pt x="275" y="0"/>
                  <a:pt x="275" y="0"/>
                  <a:pt x="275" y="0"/>
                </a:cubicBezTo>
                <a:cubicBezTo>
                  <a:pt x="285" y="0"/>
                  <a:pt x="298" y="7"/>
                  <a:pt x="304" y="15"/>
                </a:cubicBezTo>
                <a:cubicBezTo>
                  <a:pt x="390" y="134"/>
                  <a:pt x="390" y="134"/>
                  <a:pt x="390" y="134"/>
                </a:cubicBezTo>
                <a:cubicBezTo>
                  <a:pt x="396" y="142"/>
                  <a:pt x="396" y="156"/>
                  <a:pt x="390" y="164"/>
                </a:cubicBezTo>
                <a:lnTo>
                  <a:pt x="304" y="283"/>
                </a:lnTo>
                <a:close/>
              </a:path>
            </a:pathLst>
          </a:cu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txBody>
          <a:bodyPr rtlCol="0" anchor="ctr"/>
          <a:lstStyle/>
          <a:p>
            <a:pPr algn="ctr"/>
            <a:endParaRPr lang="en-US">
              <a:solidFill>
                <a:sysClr val="window" lastClr="FFFFFF"/>
              </a:solidFill>
              <a:latin typeface="Calibri" panose="020F0502020204030204"/>
            </a:endParaRPr>
          </a:p>
        </p:txBody>
      </p:sp>
      <p:sp>
        <p:nvSpPr>
          <p:cNvPr id="11" name="原创设计师QQ：598969553     _7"/>
          <p:cNvSpPr/>
          <p:nvPr/>
        </p:nvSpPr>
        <p:spPr>
          <a:xfrm>
            <a:off x="2881808" y="3587897"/>
            <a:ext cx="383230" cy="4683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800" y="18655"/>
                </a:moveTo>
                <a:cubicBezTo>
                  <a:pt x="13468" y="18655"/>
                  <a:pt x="13200" y="18874"/>
                  <a:pt x="13200" y="19145"/>
                </a:cubicBezTo>
                <a:cubicBezTo>
                  <a:pt x="13200" y="19417"/>
                  <a:pt x="13468" y="19636"/>
                  <a:pt x="13800" y="19636"/>
                </a:cubicBezTo>
                <a:cubicBezTo>
                  <a:pt x="14132" y="19636"/>
                  <a:pt x="14400" y="19417"/>
                  <a:pt x="14400" y="19145"/>
                </a:cubicBezTo>
                <a:cubicBezTo>
                  <a:pt x="14400" y="18874"/>
                  <a:pt x="14132" y="18655"/>
                  <a:pt x="13800" y="18655"/>
                </a:cubicBezTo>
                <a:moveTo>
                  <a:pt x="10200" y="15709"/>
                </a:moveTo>
                <a:cubicBezTo>
                  <a:pt x="9868" y="15709"/>
                  <a:pt x="9600" y="15490"/>
                  <a:pt x="9600" y="15218"/>
                </a:cubicBezTo>
                <a:cubicBezTo>
                  <a:pt x="9600" y="14947"/>
                  <a:pt x="9868" y="14727"/>
                  <a:pt x="10200" y="14727"/>
                </a:cubicBezTo>
                <a:cubicBezTo>
                  <a:pt x="10532" y="14727"/>
                  <a:pt x="10800" y="14947"/>
                  <a:pt x="10800" y="15218"/>
                </a:cubicBezTo>
                <a:cubicBezTo>
                  <a:pt x="10800" y="15490"/>
                  <a:pt x="10532" y="15709"/>
                  <a:pt x="10200" y="15709"/>
                </a:cubicBezTo>
                <a:moveTo>
                  <a:pt x="10200" y="13745"/>
                </a:moveTo>
                <a:cubicBezTo>
                  <a:pt x="9206" y="13745"/>
                  <a:pt x="8400" y="14405"/>
                  <a:pt x="8400" y="15218"/>
                </a:cubicBezTo>
                <a:cubicBezTo>
                  <a:pt x="8400" y="16031"/>
                  <a:pt x="9206" y="16691"/>
                  <a:pt x="10200" y="16691"/>
                </a:cubicBezTo>
                <a:cubicBezTo>
                  <a:pt x="11194" y="16691"/>
                  <a:pt x="12000" y="16031"/>
                  <a:pt x="12000" y="15218"/>
                </a:cubicBezTo>
                <a:cubicBezTo>
                  <a:pt x="12000" y="14405"/>
                  <a:pt x="11194" y="13745"/>
                  <a:pt x="10200" y="13745"/>
                </a:cubicBezTo>
                <a:moveTo>
                  <a:pt x="15600" y="13745"/>
                </a:moveTo>
                <a:cubicBezTo>
                  <a:pt x="14938" y="13745"/>
                  <a:pt x="14400" y="14186"/>
                  <a:pt x="14400" y="14727"/>
                </a:cubicBezTo>
                <a:cubicBezTo>
                  <a:pt x="14400" y="15269"/>
                  <a:pt x="14938" y="15709"/>
                  <a:pt x="15600" y="15709"/>
                </a:cubicBezTo>
                <a:cubicBezTo>
                  <a:pt x="16262" y="15709"/>
                  <a:pt x="16800" y="15269"/>
                  <a:pt x="16800" y="14727"/>
                </a:cubicBezTo>
                <a:cubicBezTo>
                  <a:pt x="16800" y="14186"/>
                  <a:pt x="16262" y="13745"/>
                  <a:pt x="15600" y="13745"/>
                </a:cubicBezTo>
                <a:moveTo>
                  <a:pt x="14400" y="20618"/>
                </a:moveTo>
                <a:lnTo>
                  <a:pt x="7200" y="20618"/>
                </a:lnTo>
                <a:cubicBezTo>
                  <a:pt x="3892" y="20618"/>
                  <a:pt x="1200" y="18416"/>
                  <a:pt x="1200" y="15709"/>
                </a:cubicBezTo>
                <a:cubicBezTo>
                  <a:pt x="1200" y="13123"/>
                  <a:pt x="2182" y="11620"/>
                  <a:pt x="3320" y="9880"/>
                </a:cubicBezTo>
                <a:cubicBezTo>
                  <a:pt x="3477" y="9639"/>
                  <a:pt x="3636" y="9392"/>
                  <a:pt x="3797" y="9140"/>
                </a:cubicBezTo>
                <a:cubicBezTo>
                  <a:pt x="3905" y="9093"/>
                  <a:pt x="6420" y="8039"/>
                  <a:pt x="9814" y="9625"/>
                </a:cubicBezTo>
                <a:cubicBezTo>
                  <a:pt x="10959" y="10160"/>
                  <a:pt x="12064" y="10360"/>
                  <a:pt x="13079" y="10360"/>
                </a:cubicBezTo>
                <a:cubicBezTo>
                  <a:pt x="15152" y="10360"/>
                  <a:pt x="16846" y="9523"/>
                  <a:pt x="17711" y="8992"/>
                </a:cubicBezTo>
                <a:cubicBezTo>
                  <a:pt x="17902" y="9295"/>
                  <a:pt x="18093" y="9592"/>
                  <a:pt x="18280" y="9880"/>
                </a:cubicBezTo>
                <a:cubicBezTo>
                  <a:pt x="19418" y="11620"/>
                  <a:pt x="20400" y="13123"/>
                  <a:pt x="20400" y="15709"/>
                </a:cubicBezTo>
                <a:cubicBezTo>
                  <a:pt x="20400" y="18416"/>
                  <a:pt x="17708" y="20618"/>
                  <a:pt x="14400" y="20618"/>
                </a:cubicBezTo>
                <a:moveTo>
                  <a:pt x="5967" y="2945"/>
                </a:moveTo>
                <a:lnTo>
                  <a:pt x="15633" y="2945"/>
                </a:lnTo>
                <a:cubicBezTo>
                  <a:pt x="15782" y="5133"/>
                  <a:pt x="16425" y="6735"/>
                  <a:pt x="17180" y="8090"/>
                </a:cubicBezTo>
                <a:cubicBezTo>
                  <a:pt x="16281" y="8690"/>
                  <a:pt x="13509" y="10221"/>
                  <a:pt x="10410" y="8772"/>
                </a:cubicBezTo>
                <a:cubicBezTo>
                  <a:pt x="7921" y="7609"/>
                  <a:pt x="5800" y="7679"/>
                  <a:pt x="4520" y="7912"/>
                </a:cubicBezTo>
                <a:cubicBezTo>
                  <a:pt x="5231" y="6595"/>
                  <a:pt x="5824" y="5037"/>
                  <a:pt x="5967" y="2945"/>
                </a:cubicBezTo>
                <a:moveTo>
                  <a:pt x="3600" y="982"/>
                </a:moveTo>
                <a:lnTo>
                  <a:pt x="18000" y="982"/>
                </a:lnTo>
                <a:lnTo>
                  <a:pt x="18000" y="1964"/>
                </a:lnTo>
                <a:lnTo>
                  <a:pt x="3600" y="1964"/>
                </a:lnTo>
                <a:cubicBezTo>
                  <a:pt x="3600" y="1964"/>
                  <a:pt x="3600" y="982"/>
                  <a:pt x="3600" y="982"/>
                </a:cubicBezTo>
                <a:close/>
                <a:moveTo>
                  <a:pt x="16843" y="2945"/>
                </a:moveTo>
                <a:lnTo>
                  <a:pt x="18000" y="2945"/>
                </a:lnTo>
                <a:cubicBezTo>
                  <a:pt x="18662" y="2945"/>
                  <a:pt x="19200" y="2505"/>
                  <a:pt x="19200" y="1964"/>
                </a:cubicBezTo>
                <a:lnTo>
                  <a:pt x="19200" y="982"/>
                </a:lnTo>
                <a:cubicBezTo>
                  <a:pt x="19200" y="440"/>
                  <a:pt x="18662" y="0"/>
                  <a:pt x="18000" y="0"/>
                </a:cubicBezTo>
                <a:lnTo>
                  <a:pt x="3600" y="0"/>
                </a:lnTo>
                <a:cubicBezTo>
                  <a:pt x="2938" y="0"/>
                  <a:pt x="2400" y="440"/>
                  <a:pt x="2400" y="982"/>
                </a:cubicBezTo>
                <a:lnTo>
                  <a:pt x="2400" y="1964"/>
                </a:lnTo>
                <a:cubicBezTo>
                  <a:pt x="2400" y="2505"/>
                  <a:pt x="2938" y="2945"/>
                  <a:pt x="3600" y="2945"/>
                </a:cubicBezTo>
                <a:lnTo>
                  <a:pt x="4757" y="2945"/>
                </a:lnTo>
                <a:cubicBezTo>
                  <a:pt x="4322" y="8937"/>
                  <a:pt x="0" y="10114"/>
                  <a:pt x="0" y="15709"/>
                </a:cubicBezTo>
                <a:cubicBezTo>
                  <a:pt x="0" y="18962"/>
                  <a:pt x="3224" y="21600"/>
                  <a:pt x="7200" y="21600"/>
                </a:cubicBezTo>
                <a:lnTo>
                  <a:pt x="14400" y="21600"/>
                </a:lnTo>
                <a:cubicBezTo>
                  <a:pt x="18376" y="21600"/>
                  <a:pt x="21600" y="18962"/>
                  <a:pt x="21600" y="15709"/>
                </a:cubicBezTo>
                <a:cubicBezTo>
                  <a:pt x="21600" y="10114"/>
                  <a:pt x="17278" y="8937"/>
                  <a:pt x="16843" y="2945"/>
                </a:cubicBezTo>
                <a:moveTo>
                  <a:pt x="17400" y="11782"/>
                </a:moveTo>
                <a:cubicBezTo>
                  <a:pt x="17068" y="11782"/>
                  <a:pt x="16800" y="12001"/>
                  <a:pt x="16800" y="12273"/>
                </a:cubicBezTo>
                <a:cubicBezTo>
                  <a:pt x="16800" y="12544"/>
                  <a:pt x="17068" y="12764"/>
                  <a:pt x="17400" y="12764"/>
                </a:cubicBezTo>
                <a:cubicBezTo>
                  <a:pt x="17732" y="12764"/>
                  <a:pt x="18000" y="12544"/>
                  <a:pt x="18000" y="12273"/>
                </a:cubicBezTo>
                <a:cubicBezTo>
                  <a:pt x="18000" y="12001"/>
                  <a:pt x="17732" y="11782"/>
                  <a:pt x="17400" y="11782"/>
                </a:cubicBezTo>
                <a:moveTo>
                  <a:pt x="6000" y="10800"/>
                </a:moveTo>
                <a:cubicBezTo>
                  <a:pt x="5338" y="10800"/>
                  <a:pt x="4800" y="11240"/>
                  <a:pt x="4800" y="11782"/>
                </a:cubicBezTo>
                <a:cubicBezTo>
                  <a:pt x="4800" y="12324"/>
                  <a:pt x="5338" y="12764"/>
                  <a:pt x="6000" y="12764"/>
                </a:cubicBezTo>
                <a:cubicBezTo>
                  <a:pt x="6662" y="12764"/>
                  <a:pt x="7200" y="12324"/>
                  <a:pt x="7200" y="11782"/>
                </a:cubicBezTo>
                <a:cubicBezTo>
                  <a:pt x="7200" y="11240"/>
                  <a:pt x="6662" y="10800"/>
                  <a:pt x="6000" y="10800"/>
                </a:cubicBezTo>
                <a:moveTo>
                  <a:pt x="5400" y="16691"/>
                </a:moveTo>
                <a:cubicBezTo>
                  <a:pt x="5068" y="16691"/>
                  <a:pt x="4800" y="16910"/>
                  <a:pt x="4800" y="17182"/>
                </a:cubicBezTo>
                <a:cubicBezTo>
                  <a:pt x="4800" y="17453"/>
                  <a:pt x="5068" y="17673"/>
                  <a:pt x="5400" y="17673"/>
                </a:cubicBezTo>
                <a:cubicBezTo>
                  <a:pt x="5732" y="17673"/>
                  <a:pt x="6000" y="17453"/>
                  <a:pt x="6000" y="17182"/>
                </a:cubicBezTo>
                <a:cubicBezTo>
                  <a:pt x="6000" y="16910"/>
                  <a:pt x="5732" y="16691"/>
                  <a:pt x="5400" y="16691"/>
                </a:cubicBez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/>
            <a:endParaRPr/>
          </a:p>
        </p:txBody>
      </p:sp>
      <p:sp>
        <p:nvSpPr>
          <p:cNvPr id="12" name="原创设计师QQ：598969553     _8"/>
          <p:cNvSpPr/>
          <p:nvPr/>
        </p:nvSpPr>
        <p:spPr>
          <a:xfrm>
            <a:off x="4377378" y="3583506"/>
            <a:ext cx="477174" cy="4771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8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2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/>
            <a:endParaRPr/>
          </a:p>
        </p:txBody>
      </p:sp>
      <p:sp>
        <p:nvSpPr>
          <p:cNvPr id="13" name="原创设计师QQ：598969553     _9"/>
          <p:cNvSpPr/>
          <p:nvPr/>
        </p:nvSpPr>
        <p:spPr>
          <a:xfrm>
            <a:off x="9005033" y="3580763"/>
            <a:ext cx="482338" cy="482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89"/>
                  <a:pt x="11981" y="9818"/>
                </a:cubicBezTo>
                <a:cubicBezTo>
                  <a:pt x="11981" y="9546"/>
                  <a:pt x="11767" y="9327"/>
                  <a:pt x="11502" y="9327"/>
                </a:cubicBezTo>
                <a:cubicBezTo>
                  <a:pt x="11237" y="9327"/>
                  <a:pt x="11022" y="9546"/>
                  <a:pt x="11022" y="9818"/>
                </a:cubicBezTo>
                <a:cubicBezTo>
                  <a:pt x="11022" y="10089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8"/>
                  <a:pt x="16297" y="5400"/>
                </a:cubicBezTo>
                <a:cubicBezTo>
                  <a:pt x="16297" y="5671"/>
                  <a:pt x="16083" y="5891"/>
                  <a:pt x="15818" y="5891"/>
                </a:cubicBezTo>
                <a:cubicBezTo>
                  <a:pt x="15553" y="5891"/>
                  <a:pt x="15338" y="5671"/>
                  <a:pt x="15338" y="5400"/>
                </a:cubicBezTo>
                <a:cubicBezTo>
                  <a:pt x="15338" y="5128"/>
                  <a:pt x="15553" y="4909"/>
                  <a:pt x="15818" y="4909"/>
                </a:cubicBezTo>
                <a:moveTo>
                  <a:pt x="15818" y="6872"/>
                </a:moveTo>
                <a:cubicBezTo>
                  <a:pt x="16612" y="6872"/>
                  <a:pt x="17256" y="6213"/>
                  <a:pt x="17256" y="5400"/>
                </a:cubicBezTo>
                <a:cubicBezTo>
                  <a:pt x="17256" y="4587"/>
                  <a:pt x="16612" y="3927"/>
                  <a:pt x="15818" y="3927"/>
                </a:cubicBezTo>
                <a:cubicBezTo>
                  <a:pt x="15023" y="3927"/>
                  <a:pt x="14379" y="4587"/>
                  <a:pt x="14379" y="5400"/>
                </a:cubicBezTo>
                <a:cubicBezTo>
                  <a:pt x="14379" y="6213"/>
                  <a:pt x="15023" y="6872"/>
                  <a:pt x="15818" y="6872"/>
                </a:cubicBezTo>
                <a:moveTo>
                  <a:pt x="12941" y="11781"/>
                </a:moveTo>
                <a:cubicBezTo>
                  <a:pt x="13206" y="11781"/>
                  <a:pt x="13420" y="11562"/>
                  <a:pt x="13420" y="11290"/>
                </a:cubicBezTo>
                <a:cubicBezTo>
                  <a:pt x="13420" y="11019"/>
                  <a:pt x="13206" y="10800"/>
                  <a:pt x="12941" y="10800"/>
                </a:cubicBezTo>
                <a:cubicBezTo>
                  <a:pt x="12675" y="10800"/>
                  <a:pt x="12461" y="11019"/>
                  <a:pt x="12461" y="11290"/>
                </a:cubicBezTo>
                <a:cubicBezTo>
                  <a:pt x="12461" y="11562"/>
                  <a:pt x="12675" y="11781"/>
                  <a:pt x="12941" y="11781"/>
                </a:cubicBezTo>
                <a:moveTo>
                  <a:pt x="10063" y="7854"/>
                </a:moveTo>
                <a:cubicBezTo>
                  <a:pt x="9798" y="7854"/>
                  <a:pt x="9584" y="8074"/>
                  <a:pt x="9584" y="8345"/>
                </a:cubicBezTo>
                <a:cubicBezTo>
                  <a:pt x="9584" y="8616"/>
                  <a:pt x="9798" y="8836"/>
                  <a:pt x="10063" y="8836"/>
                </a:cubicBezTo>
                <a:cubicBezTo>
                  <a:pt x="10328" y="8836"/>
                  <a:pt x="10543" y="8616"/>
                  <a:pt x="10543" y="8345"/>
                </a:cubicBezTo>
                <a:cubicBezTo>
                  <a:pt x="10543" y="8074"/>
                  <a:pt x="10328" y="7854"/>
                  <a:pt x="10063" y="7854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3"/>
                  <a:pt x="3973" y="16253"/>
                  <a:pt x="4312" y="16641"/>
                </a:cubicBezTo>
                <a:cubicBezTo>
                  <a:pt x="4824" y="17230"/>
                  <a:pt x="5418" y="17710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3"/>
                  <a:pt x="8822" y="17823"/>
                </a:cubicBezTo>
                <a:cubicBezTo>
                  <a:pt x="5971" y="17823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0"/>
                  <a:pt x="15627" y="11171"/>
                  <a:pt x="15280" y="11542"/>
                </a:cubicBezTo>
                <a:cubicBezTo>
                  <a:pt x="14662" y="12203"/>
                  <a:pt x="13712" y="13220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7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2"/>
                  <a:pt x="11665" y="17072"/>
                  <a:pt x="11154" y="18035"/>
                </a:cubicBezTo>
                <a:cubicBezTo>
                  <a:pt x="10943" y="17453"/>
                  <a:pt x="10642" y="16798"/>
                  <a:pt x="10214" y="16110"/>
                </a:cubicBezTo>
                <a:cubicBezTo>
                  <a:pt x="10035" y="15822"/>
                  <a:pt x="9728" y="15656"/>
                  <a:pt x="9405" y="15656"/>
                </a:cubicBezTo>
                <a:cubicBezTo>
                  <a:pt x="9329" y="15656"/>
                  <a:pt x="9252" y="15664"/>
                  <a:pt x="9176" y="15683"/>
                </a:cubicBezTo>
                <a:cubicBezTo>
                  <a:pt x="8990" y="15730"/>
                  <a:pt x="8799" y="15754"/>
                  <a:pt x="8610" y="15754"/>
                </a:cubicBezTo>
                <a:cubicBezTo>
                  <a:pt x="7905" y="15754"/>
                  <a:pt x="7217" y="15432"/>
                  <a:pt x="6621" y="14822"/>
                </a:cubicBezTo>
                <a:cubicBezTo>
                  <a:pt x="5861" y="14043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2"/>
                </a:cubicBezTo>
                <a:cubicBezTo>
                  <a:pt x="4423" y="9658"/>
                  <a:pt x="5594" y="9186"/>
                  <a:pt x="6874" y="8826"/>
                </a:cubicBezTo>
                <a:cubicBezTo>
                  <a:pt x="6900" y="8820"/>
                  <a:pt x="6921" y="8802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8"/>
                </a:cubicBezTo>
                <a:cubicBezTo>
                  <a:pt x="9345" y="5092"/>
                  <a:pt x="7134" y="7174"/>
                  <a:pt x="6621" y="7880"/>
                </a:cubicBezTo>
                <a:cubicBezTo>
                  <a:pt x="4961" y="8345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4"/>
                  <a:pt x="5943" y="15516"/>
                </a:cubicBezTo>
                <a:cubicBezTo>
                  <a:pt x="6735" y="16327"/>
                  <a:pt x="7672" y="16736"/>
                  <a:pt x="8610" y="16736"/>
                </a:cubicBezTo>
                <a:cubicBezTo>
                  <a:pt x="8876" y="16736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6"/>
                  <a:pt x="16126" y="12033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/>
            <a:endParaRPr/>
          </a:p>
        </p:txBody>
      </p:sp>
      <p:sp>
        <p:nvSpPr>
          <p:cNvPr id="14" name="原创设计师QQ：598969553     _10"/>
          <p:cNvSpPr/>
          <p:nvPr/>
        </p:nvSpPr>
        <p:spPr>
          <a:xfrm>
            <a:off x="5864631" y="3650847"/>
            <a:ext cx="470930" cy="3424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24" y="4050"/>
                </a:moveTo>
                <a:lnTo>
                  <a:pt x="18798" y="5598"/>
                </a:lnTo>
                <a:cubicBezTo>
                  <a:pt x="18709" y="5720"/>
                  <a:pt x="18655" y="5889"/>
                  <a:pt x="18655" y="6075"/>
                </a:cubicBezTo>
                <a:cubicBezTo>
                  <a:pt x="18655" y="6448"/>
                  <a:pt x="18874" y="6750"/>
                  <a:pt x="19145" y="6750"/>
                </a:cubicBezTo>
                <a:cubicBezTo>
                  <a:pt x="19281" y="6750"/>
                  <a:pt x="19404" y="6675"/>
                  <a:pt x="19493" y="6552"/>
                </a:cubicBezTo>
                <a:lnTo>
                  <a:pt x="21456" y="3854"/>
                </a:lnTo>
                <a:cubicBezTo>
                  <a:pt x="21545" y="3731"/>
                  <a:pt x="21600" y="3562"/>
                  <a:pt x="21600" y="3375"/>
                </a:cubicBezTo>
                <a:cubicBezTo>
                  <a:pt x="21600" y="3189"/>
                  <a:pt x="21545" y="3020"/>
                  <a:pt x="21456" y="2898"/>
                </a:cubicBezTo>
                <a:lnTo>
                  <a:pt x="19493" y="198"/>
                </a:lnTo>
                <a:cubicBezTo>
                  <a:pt x="19403" y="76"/>
                  <a:pt x="19281" y="0"/>
                  <a:pt x="19145" y="0"/>
                </a:cubicBezTo>
                <a:cubicBezTo>
                  <a:pt x="18874" y="0"/>
                  <a:pt x="18655" y="303"/>
                  <a:pt x="18655" y="675"/>
                </a:cubicBezTo>
                <a:cubicBezTo>
                  <a:pt x="18655" y="862"/>
                  <a:pt x="18709" y="1031"/>
                  <a:pt x="18799" y="1154"/>
                </a:cubicBezTo>
                <a:lnTo>
                  <a:pt x="19924" y="2700"/>
                </a:lnTo>
                <a:lnTo>
                  <a:pt x="15218" y="2700"/>
                </a:lnTo>
                <a:cubicBezTo>
                  <a:pt x="15065" y="2700"/>
                  <a:pt x="14933" y="2803"/>
                  <a:pt x="14843" y="2954"/>
                </a:cubicBezTo>
                <a:lnTo>
                  <a:pt x="14838" y="2948"/>
                </a:lnTo>
                <a:lnTo>
                  <a:pt x="6149" y="17550"/>
                </a:lnTo>
                <a:lnTo>
                  <a:pt x="491" y="17550"/>
                </a:lnTo>
                <a:cubicBezTo>
                  <a:pt x="220" y="17550"/>
                  <a:pt x="0" y="17853"/>
                  <a:pt x="0" y="18225"/>
                </a:cubicBezTo>
                <a:cubicBezTo>
                  <a:pt x="0" y="18598"/>
                  <a:pt x="220" y="18900"/>
                  <a:pt x="491" y="18900"/>
                </a:cubicBezTo>
                <a:lnTo>
                  <a:pt x="6382" y="18900"/>
                </a:lnTo>
                <a:cubicBezTo>
                  <a:pt x="6535" y="18900"/>
                  <a:pt x="6667" y="18798"/>
                  <a:pt x="6757" y="18647"/>
                </a:cubicBezTo>
                <a:lnTo>
                  <a:pt x="6762" y="18652"/>
                </a:lnTo>
                <a:lnTo>
                  <a:pt x="15451" y="4050"/>
                </a:lnTo>
                <a:cubicBezTo>
                  <a:pt x="15451" y="4050"/>
                  <a:pt x="19924" y="4050"/>
                  <a:pt x="19924" y="4050"/>
                </a:cubicBezTo>
                <a:close/>
                <a:moveTo>
                  <a:pt x="19493" y="15048"/>
                </a:moveTo>
                <a:cubicBezTo>
                  <a:pt x="19403" y="14926"/>
                  <a:pt x="19281" y="14850"/>
                  <a:pt x="19145" y="14850"/>
                </a:cubicBezTo>
                <a:cubicBezTo>
                  <a:pt x="18874" y="14850"/>
                  <a:pt x="18655" y="15153"/>
                  <a:pt x="18655" y="15525"/>
                </a:cubicBezTo>
                <a:cubicBezTo>
                  <a:pt x="18655" y="15712"/>
                  <a:pt x="18709" y="15881"/>
                  <a:pt x="18798" y="16002"/>
                </a:cubicBezTo>
                <a:lnTo>
                  <a:pt x="19924" y="17550"/>
                </a:lnTo>
                <a:lnTo>
                  <a:pt x="15451" y="17550"/>
                </a:lnTo>
                <a:lnTo>
                  <a:pt x="12386" y="12399"/>
                </a:lnTo>
                <a:lnTo>
                  <a:pt x="11751" y="13466"/>
                </a:lnTo>
                <a:lnTo>
                  <a:pt x="14838" y="18652"/>
                </a:lnTo>
                <a:lnTo>
                  <a:pt x="14843" y="18647"/>
                </a:lnTo>
                <a:cubicBezTo>
                  <a:pt x="14933" y="18798"/>
                  <a:pt x="15065" y="18900"/>
                  <a:pt x="15218" y="18900"/>
                </a:cubicBezTo>
                <a:lnTo>
                  <a:pt x="19924" y="18900"/>
                </a:lnTo>
                <a:lnTo>
                  <a:pt x="18798" y="20448"/>
                </a:lnTo>
                <a:cubicBezTo>
                  <a:pt x="18709" y="20570"/>
                  <a:pt x="18655" y="20739"/>
                  <a:pt x="18655" y="20925"/>
                </a:cubicBezTo>
                <a:cubicBezTo>
                  <a:pt x="18655" y="21298"/>
                  <a:pt x="18874" y="21600"/>
                  <a:pt x="19145" y="21600"/>
                </a:cubicBezTo>
                <a:cubicBezTo>
                  <a:pt x="19281" y="21600"/>
                  <a:pt x="19403" y="21525"/>
                  <a:pt x="19493" y="21402"/>
                </a:cubicBezTo>
                <a:lnTo>
                  <a:pt x="21456" y="18702"/>
                </a:lnTo>
                <a:cubicBezTo>
                  <a:pt x="21545" y="18581"/>
                  <a:pt x="21600" y="18412"/>
                  <a:pt x="21600" y="18225"/>
                </a:cubicBezTo>
                <a:cubicBezTo>
                  <a:pt x="21600" y="18039"/>
                  <a:pt x="21545" y="17870"/>
                  <a:pt x="21456" y="17748"/>
                </a:cubicBezTo>
                <a:cubicBezTo>
                  <a:pt x="21456" y="17748"/>
                  <a:pt x="19493" y="15048"/>
                  <a:pt x="19493" y="15048"/>
                </a:cubicBezTo>
                <a:close/>
                <a:moveTo>
                  <a:pt x="491" y="4050"/>
                </a:moveTo>
                <a:lnTo>
                  <a:pt x="6148" y="4050"/>
                </a:lnTo>
                <a:lnTo>
                  <a:pt x="9214" y="9202"/>
                </a:lnTo>
                <a:lnTo>
                  <a:pt x="9849" y="8136"/>
                </a:lnTo>
                <a:lnTo>
                  <a:pt x="6762" y="2948"/>
                </a:lnTo>
                <a:lnTo>
                  <a:pt x="6756" y="2954"/>
                </a:lnTo>
                <a:cubicBezTo>
                  <a:pt x="6667" y="2803"/>
                  <a:pt x="6535" y="2700"/>
                  <a:pt x="6382" y="2700"/>
                </a:cubicBezTo>
                <a:lnTo>
                  <a:pt x="491" y="2700"/>
                </a:lnTo>
                <a:cubicBezTo>
                  <a:pt x="220" y="2700"/>
                  <a:pt x="0" y="3003"/>
                  <a:pt x="0" y="3375"/>
                </a:cubicBezTo>
                <a:cubicBezTo>
                  <a:pt x="0" y="3748"/>
                  <a:pt x="220" y="4050"/>
                  <a:pt x="491" y="405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/>
            <a:endParaRPr/>
          </a:p>
        </p:txBody>
      </p:sp>
      <p:sp>
        <p:nvSpPr>
          <p:cNvPr id="15" name="原创设计师QQ：598969553     _11"/>
          <p:cNvSpPr/>
          <p:nvPr/>
        </p:nvSpPr>
        <p:spPr>
          <a:xfrm>
            <a:off x="7412831" y="3599368"/>
            <a:ext cx="445450" cy="4454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1949" y="13581"/>
                </a:moveTo>
                <a:cubicBezTo>
                  <a:pt x="11701" y="13785"/>
                  <a:pt x="11474" y="13902"/>
                  <a:pt x="11085" y="13931"/>
                </a:cubicBezTo>
                <a:lnTo>
                  <a:pt x="11085" y="11339"/>
                </a:lnTo>
                <a:cubicBezTo>
                  <a:pt x="11251" y="11384"/>
                  <a:pt x="11321" y="11436"/>
                  <a:pt x="11479" y="11494"/>
                </a:cubicBezTo>
                <a:cubicBezTo>
                  <a:pt x="11638" y="11555"/>
                  <a:pt x="11780" y="11632"/>
                  <a:pt x="11906" y="11728"/>
                </a:cubicBezTo>
                <a:cubicBezTo>
                  <a:pt x="12032" y="11825"/>
                  <a:pt x="12133" y="11944"/>
                  <a:pt x="12208" y="12085"/>
                </a:cubicBezTo>
                <a:cubicBezTo>
                  <a:pt x="12284" y="12225"/>
                  <a:pt x="12322" y="12399"/>
                  <a:pt x="12322" y="12607"/>
                </a:cubicBezTo>
                <a:cubicBezTo>
                  <a:pt x="12322" y="13052"/>
                  <a:pt x="12198" y="13376"/>
                  <a:pt x="11949" y="13581"/>
                </a:cubicBezTo>
                <a:moveTo>
                  <a:pt x="10437" y="9837"/>
                </a:moveTo>
                <a:cubicBezTo>
                  <a:pt x="10286" y="9800"/>
                  <a:pt x="10228" y="9754"/>
                  <a:pt x="10081" y="9698"/>
                </a:cubicBezTo>
                <a:cubicBezTo>
                  <a:pt x="9933" y="9643"/>
                  <a:pt x="9803" y="9570"/>
                  <a:pt x="9692" y="9482"/>
                </a:cubicBezTo>
                <a:cubicBezTo>
                  <a:pt x="9581" y="9392"/>
                  <a:pt x="9489" y="9285"/>
                  <a:pt x="9417" y="9159"/>
                </a:cubicBezTo>
                <a:cubicBezTo>
                  <a:pt x="9345" y="9033"/>
                  <a:pt x="9309" y="8880"/>
                  <a:pt x="9309" y="8702"/>
                </a:cubicBezTo>
                <a:cubicBezTo>
                  <a:pt x="9309" y="8310"/>
                  <a:pt x="9415" y="8030"/>
                  <a:pt x="9627" y="7862"/>
                </a:cubicBezTo>
                <a:cubicBezTo>
                  <a:pt x="9839" y="7696"/>
                  <a:pt x="10048" y="7612"/>
                  <a:pt x="10437" y="7612"/>
                </a:cubicBezTo>
                <a:cubicBezTo>
                  <a:pt x="10437" y="7612"/>
                  <a:pt x="10437" y="9837"/>
                  <a:pt x="10437" y="9837"/>
                </a:cubicBezTo>
                <a:close/>
                <a:moveTo>
                  <a:pt x="12765" y="10727"/>
                </a:moveTo>
                <a:cubicBezTo>
                  <a:pt x="12527" y="10542"/>
                  <a:pt x="12253" y="10390"/>
                  <a:pt x="11944" y="10271"/>
                </a:cubicBezTo>
                <a:cubicBezTo>
                  <a:pt x="11634" y="10153"/>
                  <a:pt x="11410" y="10048"/>
                  <a:pt x="11085" y="9959"/>
                </a:cubicBezTo>
                <a:lnTo>
                  <a:pt x="11085" y="7612"/>
                </a:lnTo>
                <a:cubicBezTo>
                  <a:pt x="11474" y="7612"/>
                  <a:pt x="11665" y="7713"/>
                  <a:pt x="11841" y="7913"/>
                </a:cubicBezTo>
                <a:cubicBezTo>
                  <a:pt x="12017" y="8113"/>
                  <a:pt x="12113" y="8402"/>
                  <a:pt x="12127" y="8781"/>
                </a:cubicBezTo>
                <a:lnTo>
                  <a:pt x="13359" y="8781"/>
                </a:lnTo>
                <a:cubicBezTo>
                  <a:pt x="13359" y="8417"/>
                  <a:pt x="13295" y="8098"/>
                  <a:pt x="13170" y="7824"/>
                </a:cubicBezTo>
                <a:cubicBezTo>
                  <a:pt x="13043" y="7550"/>
                  <a:pt x="12875" y="7323"/>
                  <a:pt x="12662" y="7145"/>
                </a:cubicBezTo>
                <a:cubicBezTo>
                  <a:pt x="12449" y="6968"/>
                  <a:pt x="12200" y="6833"/>
                  <a:pt x="11911" y="6744"/>
                </a:cubicBezTo>
                <a:cubicBezTo>
                  <a:pt x="11623" y="6656"/>
                  <a:pt x="11410" y="6611"/>
                  <a:pt x="11085" y="6611"/>
                </a:cubicBezTo>
                <a:lnTo>
                  <a:pt x="11085" y="5881"/>
                </a:lnTo>
                <a:lnTo>
                  <a:pt x="10437" y="5881"/>
                </a:lnTo>
                <a:lnTo>
                  <a:pt x="10437" y="6611"/>
                </a:lnTo>
                <a:cubicBezTo>
                  <a:pt x="10113" y="6611"/>
                  <a:pt x="9895" y="6660"/>
                  <a:pt x="9600" y="6756"/>
                </a:cubicBezTo>
                <a:cubicBezTo>
                  <a:pt x="9305" y="6853"/>
                  <a:pt x="9044" y="6992"/>
                  <a:pt x="8817" y="7173"/>
                </a:cubicBezTo>
                <a:cubicBezTo>
                  <a:pt x="8590" y="7355"/>
                  <a:pt x="8410" y="7581"/>
                  <a:pt x="8277" y="7852"/>
                </a:cubicBezTo>
                <a:cubicBezTo>
                  <a:pt x="8144" y="8122"/>
                  <a:pt x="8077" y="8436"/>
                  <a:pt x="8077" y="8791"/>
                </a:cubicBezTo>
                <a:cubicBezTo>
                  <a:pt x="8077" y="9200"/>
                  <a:pt x="8150" y="9541"/>
                  <a:pt x="8293" y="9815"/>
                </a:cubicBezTo>
                <a:cubicBezTo>
                  <a:pt x="8438" y="10090"/>
                  <a:pt x="8626" y="10318"/>
                  <a:pt x="8860" y="10499"/>
                </a:cubicBezTo>
                <a:cubicBezTo>
                  <a:pt x="9094" y="10681"/>
                  <a:pt x="9357" y="10829"/>
                  <a:pt x="9649" y="10944"/>
                </a:cubicBezTo>
                <a:cubicBezTo>
                  <a:pt x="9940" y="11059"/>
                  <a:pt x="10142" y="11158"/>
                  <a:pt x="10437" y="11239"/>
                </a:cubicBezTo>
                <a:lnTo>
                  <a:pt x="10437" y="13931"/>
                </a:lnTo>
                <a:cubicBezTo>
                  <a:pt x="9940" y="13916"/>
                  <a:pt x="9676" y="13768"/>
                  <a:pt x="9460" y="13486"/>
                </a:cubicBezTo>
                <a:cubicBezTo>
                  <a:pt x="9244" y="13204"/>
                  <a:pt x="9139" y="12818"/>
                  <a:pt x="9147" y="12329"/>
                </a:cubicBezTo>
                <a:lnTo>
                  <a:pt x="7915" y="12329"/>
                </a:lnTo>
                <a:cubicBezTo>
                  <a:pt x="7908" y="12744"/>
                  <a:pt x="7967" y="13112"/>
                  <a:pt x="8094" y="13430"/>
                </a:cubicBezTo>
                <a:cubicBezTo>
                  <a:pt x="8220" y="13749"/>
                  <a:pt x="8397" y="14018"/>
                  <a:pt x="8628" y="14236"/>
                </a:cubicBezTo>
                <a:cubicBezTo>
                  <a:pt x="8858" y="14456"/>
                  <a:pt x="9136" y="14625"/>
                  <a:pt x="9460" y="14743"/>
                </a:cubicBezTo>
                <a:cubicBezTo>
                  <a:pt x="9784" y="14862"/>
                  <a:pt x="10048" y="14925"/>
                  <a:pt x="10437" y="14932"/>
                </a:cubicBezTo>
                <a:lnTo>
                  <a:pt x="10437" y="15693"/>
                </a:lnTo>
                <a:lnTo>
                  <a:pt x="11085" y="15693"/>
                </a:lnTo>
                <a:lnTo>
                  <a:pt x="11085" y="14932"/>
                </a:lnTo>
                <a:cubicBezTo>
                  <a:pt x="11446" y="14917"/>
                  <a:pt x="11688" y="14856"/>
                  <a:pt x="11998" y="14748"/>
                </a:cubicBezTo>
                <a:cubicBezTo>
                  <a:pt x="12307" y="14641"/>
                  <a:pt x="12578" y="14486"/>
                  <a:pt x="12808" y="14281"/>
                </a:cubicBezTo>
                <a:cubicBezTo>
                  <a:pt x="13038" y="14077"/>
                  <a:pt x="13220" y="13821"/>
                  <a:pt x="13353" y="13513"/>
                </a:cubicBezTo>
                <a:cubicBezTo>
                  <a:pt x="13486" y="13206"/>
                  <a:pt x="13553" y="12844"/>
                  <a:pt x="13553" y="12429"/>
                </a:cubicBezTo>
                <a:cubicBezTo>
                  <a:pt x="13553" y="12028"/>
                  <a:pt x="13481" y="11692"/>
                  <a:pt x="13337" y="11417"/>
                </a:cubicBezTo>
                <a:cubicBezTo>
                  <a:pt x="13193" y="11142"/>
                  <a:pt x="13002" y="10912"/>
                  <a:pt x="12765" y="1072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/>
            <a:endParaRPr/>
          </a:p>
        </p:txBody>
      </p:sp>
      <p:sp>
        <p:nvSpPr>
          <p:cNvPr id="16" name="原创设计师QQ：598969553     _12"/>
          <p:cNvSpPr/>
          <p:nvPr/>
        </p:nvSpPr>
        <p:spPr>
          <a:xfrm>
            <a:off x="2194585" y="4795695"/>
            <a:ext cx="175767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原创设计师QQ：598969553     _13"/>
          <p:cNvSpPr/>
          <p:nvPr/>
        </p:nvSpPr>
        <p:spPr>
          <a:xfrm>
            <a:off x="5217162" y="4795695"/>
            <a:ext cx="175767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原创设计师QQ：598969553     _14"/>
          <p:cNvSpPr/>
          <p:nvPr/>
        </p:nvSpPr>
        <p:spPr>
          <a:xfrm>
            <a:off x="8367364" y="4795695"/>
            <a:ext cx="175767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原创设计师QQ：598969553     _15"/>
          <p:cNvSpPr/>
          <p:nvPr/>
        </p:nvSpPr>
        <p:spPr>
          <a:xfrm>
            <a:off x="6765243" y="1858125"/>
            <a:ext cx="175767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原创设计师QQ：598969553     _16"/>
          <p:cNvSpPr/>
          <p:nvPr/>
        </p:nvSpPr>
        <p:spPr>
          <a:xfrm>
            <a:off x="3667994" y="1858125"/>
            <a:ext cx="1757675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1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488206"/>
      </p:ext>
    </p:extLst>
  </p:cSld>
  <p:clrMapOvr>
    <a:masterClrMapping/>
  </p:clrMapOvr>
  <p:transition spd="slow" advClick="0" advTm="4000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5228256" y="2907004"/>
            <a:ext cx="1770466" cy="1850806"/>
            <a:chOff x="5228256" y="2907004"/>
            <a:chExt cx="1770466" cy="1850806"/>
          </a:xfrm>
        </p:grpSpPr>
        <p:grpSp>
          <p:nvGrpSpPr>
            <p:cNvPr id="7" name="原创设计师QQ598969553        _3"/>
            <p:cNvGrpSpPr/>
            <p:nvPr/>
          </p:nvGrpSpPr>
          <p:grpSpPr>
            <a:xfrm>
              <a:off x="5526729" y="3046051"/>
              <a:ext cx="1471993" cy="1473193"/>
              <a:chOff x="1903413" y="1601788"/>
              <a:chExt cx="1949450" cy="1951038"/>
            </a:xfrm>
          </p:grpSpPr>
          <p:sp>
            <p:nvSpPr>
              <p:cNvPr id="15" name="Oval 6"/>
              <p:cNvSpPr>
                <a:spLocks noChangeArrowheads="1"/>
              </p:cNvSpPr>
              <p:nvPr/>
            </p:nvSpPr>
            <p:spPr bwMode="auto">
              <a:xfrm>
                <a:off x="1911350" y="1611313"/>
                <a:ext cx="1931987" cy="19319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6" name="Oval 7"/>
              <p:cNvSpPr>
                <a:spLocks noChangeArrowheads="1"/>
              </p:cNvSpPr>
              <p:nvPr/>
            </p:nvSpPr>
            <p:spPr bwMode="auto">
              <a:xfrm>
                <a:off x="2730500" y="2430463"/>
                <a:ext cx="295275" cy="2952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7" name="Freeform 8"/>
              <p:cNvSpPr>
                <a:spLocks noEditPoints="1"/>
              </p:cNvSpPr>
              <p:nvPr/>
            </p:nvSpPr>
            <p:spPr bwMode="auto">
              <a:xfrm>
                <a:off x="1903413" y="1601788"/>
                <a:ext cx="1949450" cy="1951038"/>
              </a:xfrm>
              <a:custGeom>
                <a:avLst/>
                <a:gdLst>
                  <a:gd name="T0" fmla="*/ 660 w 1320"/>
                  <a:gd name="T1" fmla="*/ 0 h 1320"/>
                  <a:gd name="T2" fmla="*/ 0 w 1320"/>
                  <a:gd name="T3" fmla="*/ 660 h 1320"/>
                  <a:gd name="T4" fmla="*/ 660 w 1320"/>
                  <a:gd name="T5" fmla="*/ 1320 h 1320"/>
                  <a:gd name="T6" fmla="*/ 1320 w 1320"/>
                  <a:gd name="T7" fmla="*/ 660 h 1320"/>
                  <a:gd name="T8" fmla="*/ 660 w 1320"/>
                  <a:gd name="T9" fmla="*/ 0 h 1320"/>
                  <a:gd name="T10" fmla="*/ 660 w 1320"/>
                  <a:gd name="T11" fmla="*/ 1224 h 1320"/>
                  <a:gd name="T12" fmla="*/ 96 w 1320"/>
                  <a:gd name="T13" fmla="*/ 660 h 1320"/>
                  <a:gd name="T14" fmla="*/ 660 w 1320"/>
                  <a:gd name="T15" fmla="*/ 96 h 1320"/>
                  <a:gd name="T16" fmla="*/ 1224 w 1320"/>
                  <a:gd name="T17" fmla="*/ 660 h 1320"/>
                  <a:gd name="T18" fmla="*/ 660 w 1320"/>
                  <a:gd name="T19" fmla="*/ 1224 h 1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20" h="1320">
                    <a:moveTo>
                      <a:pt x="660" y="0"/>
                    </a:moveTo>
                    <a:cubicBezTo>
                      <a:pt x="295" y="0"/>
                      <a:pt x="0" y="296"/>
                      <a:pt x="0" y="660"/>
                    </a:cubicBezTo>
                    <a:cubicBezTo>
                      <a:pt x="0" y="1025"/>
                      <a:pt x="295" y="1320"/>
                      <a:pt x="660" y="1320"/>
                    </a:cubicBezTo>
                    <a:cubicBezTo>
                      <a:pt x="1025" y="1320"/>
                      <a:pt x="1320" y="1025"/>
                      <a:pt x="1320" y="660"/>
                    </a:cubicBezTo>
                    <a:cubicBezTo>
                      <a:pt x="1320" y="296"/>
                      <a:pt x="1025" y="0"/>
                      <a:pt x="660" y="0"/>
                    </a:cubicBezTo>
                    <a:close/>
                    <a:moveTo>
                      <a:pt x="660" y="1224"/>
                    </a:moveTo>
                    <a:cubicBezTo>
                      <a:pt x="349" y="1224"/>
                      <a:pt x="96" y="972"/>
                      <a:pt x="96" y="660"/>
                    </a:cubicBezTo>
                    <a:cubicBezTo>
                      <a:pt x="96" y="349"/>
                      <a:pt x="349" y="96"/>
                      <a:pt x="660" y="96"/>
                    </a:cubicBezTo>
                    <a:cubicBezTo>
                      <a:pt x="971" y="96"/>
                      <a:pt x="1224" y="349"/>
                      <a:pt x="1224" y="660"/>
                    </a:cubicBezTo>
                    <a:cubicBezTo>
                      <a:pt x="1224" y="972"/>
                      <a:pt x="971" y="1224"/>
                      <a:pt x="660" y="12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8" name="Freeform 9"/>
              <p:cNvSpPr>
                <a:spLocks noEditPoints="1"/>
              </p:cNvSpPr>
              <p:nvPr/>
            </p:nvSpPr>
            <p:spPr bwMode="auto">
              <a:xfrm>
                <a:off x="2181225" y="1882776"/>
                <a:ext cx="1392237" cy="1390650"/>
              </a:xfrm>
              <a:custGeom>
                <a:avLst/>
                <a:gdLst>
                  <a:gd name="T0" fmla="*/ 471 w 942"/>
                  <a:gd name="T1" fmla="*/ 0 h 941"/>
                  <a:gd name="T2" fmla="*/ 0 w 942"/>
                  <a:gd name="T3" fmla="*/ 470 h 941"/>
                  <a:gd name="T4" fmla="*/ 471 w 942"/>
                  <a:gd name="T5" fmla="*/ 941 h 941"/>
                  <a:gd name="T6" fmla="*/ 942 w 942"/>
                  <a:gd name="T7" fmla="*/ 470 h 941"/>
                  <a:gd name="T8" fmla="*/ 471 w 942"/>
                  <a:gd name="T9" fmla="*/ 0 h 941"/>
                  <a:gd name="T10" fmla="*/ 471 w 942"/>
                  <a:gd name="T11" fmla="*/ 854 h 941"/>
                  <a:gd name="T12" fmla="*/ 87 w 942"/>
                  <a:gd name="T13" fmla="*/ 470 h 941"/>
                  <a:gd name="T14" fmla="*/ 471 w 942"/>
                  <a:gd name="T15" fmla="*/ 86 h 941"/>
                  <a:gd name="T16" fmla="*/ 855 w 942"/>
                  <a:gd name="T17" fmla="*/ 470 h 941"/>
                  <a:gd name="T18" fmla="*/ 471 w 942"/>
                  <a:gd name="T19" fmla="*/ 854 h 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2" h="941">
                    <a:moveTo>
                      <a:pt x="471" y="0"/>
                    </a:moveTo>
                    <a:cubicBezTo>
                      <a:pt x="211" y="0"/>
                      <a:pt x="0" y="210"/>
                      <a:pt x="0" y="470"/>
                    </a:cubicBezTo>
                    <a:cubicBezTo>
                      <a:pt x="0" y="730"/>
                      <a:pt x="211" y="941"/>
                      <a:pt x="471" y="941"/>
                    </a:cubicBezTo>
                    <a:cubicBezTo>
                      <a:pt x="731" y="941"/>
                      <a:pt x="942" y="730"/>
                      <a:pt x="942" y="470"/>
                    </a:cubicBezTo>
                    <a:cubicBezTo>
                      <a:pt x="942" y="210"/>
                      <a:pt x="731" y="0"/>
                      <a:pt x="471" y="0"/>
                    </a:cubicBezTo>
                    <a:close/>
                    <a:moveTo>
                      <a:pt x="471" y="854"/>
                    </a:moveTo>
                    <a:cubicBezTo>
                      <a:pt x="259" y="854"/>
                      <a:pt x="87" y="682"/>
                      <a:pt x="87" y="470"/>
                    </a:cubicBezTo>
                    <a:cubicBezTo>
                      <a:pt x="87" y="258"/>
                      <a:pt x="259" y="86"/>
                      <a:pt x="471" y="86"/>
                    </a:cubicBezTo>
                    <a:cubicBezTo>
                      <a:pt x="683" y="86"/>
                      <a:pt x="855" y="258"/>
                      <a:pt x="855" y="470"/>
                    </a:cubicBezTo>
                    <a:cubicBezTo>
                      <a:pt x="855" y="682"/>
                      <a:pt x="683" y="854"/>
                      <a:pt x="471" y="8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9" name="Freeform 10"/>
              <p:cNvSpPr>
                <a:spLocks noEditPoints="1"/>
              </p:cNvSpPr>
              <p:nvPr/>
            </p:nvSpPr>
            <p:spPr bwMode="auto">
              <a:xfrm>
                <a:off x="2468563" y="2168526"/>
                <a:ext cx="819150" cy="819150"/>
              </a:xfrm>
              <a:custGeom>
                <a:avLst/>
                <a:gdLst>
                  <a:gd name="T0" fmla="*/ 277 w 554"/>
                  <a:gd name="T1" fmla="*/ 0 h 555"/>
                  <a:gd name="T2" fmla="*/ 0 w 554"/>
                  <a:gd name="T3" fmla="*/ 277 h 555"/>
                  <a:gd name="T4" fmla="*/ 277 w 554"/>
                  <a:gd name="T5" fmla="*/ 555 h 555"/>
                  <a:gd name="T6" fmla="*/ 554 w 554"/>
                  <a:gd name="T7" fmla="*/ 277 h 555"/>
                  <a:gd name="T8" fmla="*/ 277 w 554"/>
                  <a:gd name="T9" fmla="*/ 0 h 555"/>
                  <a:gd name="T10" fmla="*/ 277 w 554"/>
                  <a:gd name="T11" fmla="*/ 464 h 555"/>
                  <a:gd name="T12" fmla="*/ 90 w 554"/>
                  <a:gd name="T13" fmla="*/ 277 h 555"/>
                  <a:gd name="T14" fmla="*/ 277 w 554"/>
                  <a:gd name="T15" fmla="*/ 91 h 555"/>
                  <a:gd name="T16" fmla="*/ 464 w 554"/>
                  <a:gd name="T17" fmla="*/ 277 h 555"/>
                  <a:gd name="T18" fmla="*/ 277 w 554"/>
                  <a:gd name="T19" fmla="*/ 464 h 5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4" h="555">
                    <a:moveTo>
                      <a:pt x="277" y="0"/>
                    </a:moveTo>
                    <a:cubicBezTo>
                      <a:pt x="124" y="0"/>
                      <a:pt x="0" y="124"/>
                      <a:pt x="0" y="277"/>
                    </a:cubicBezTo>
                    <a:cubicBezTo>
                      <a:pt x="0" y="430"/>
                      <a:pt x="124" y="555"/>
                      <a:pt x="277" y="555"/>
                    </a:cubicBezTo>
                    <a:cubicBezTo>
                      <a:pt x="430" y="555"/>
                      <a:pt x="554" y="430"/>
                      <a:pt x="554" y="277"/>
                    </a:cubicBezTo>
                    <a:cubicBezTo>
                      <a:pt x="554" y="124"/>
                      <a:pt x="430" y="0"/>
                      <a:pt x="277" y="0"/>
                    </a:cubicBezTo>
                    <a:close/>
                    <a:moveTo>
                      <a:pt x="277" y="464"/>
                    </a:moveTo>
                    <a:cubicBezTo>
                      <a:pt x="174" y="464"/>
                      <a:pt x="90" y="380"/>
                      <a:pt x="90" y="277"/>
                    </a:cubicBezTo>
                    <a:cubicBezTo>
                      <a:pt x="90" y="174"/>
                      <a:pt x="174" y="91"/>
                      <a:pt x="277" y="91"/>
                    </a:cubicBezTo>
                    <a:cubicBezTo>
                      <a:pt x="380" y="91"/>
                      <a:pt x="464" y="174"/>
                      <a:pt x="464" y="277"/>
                    </a:cubicBezTo>
                    <a:cubicBezTo>
                      <a:pt x="464" y="380"/>
                      <a:pt x="380" y="464"/>
                      <a:pt x="277" y="4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</p:grpSp>
        <p:grpSp>
          <p:nvGrpSpPr>
            <p:cNvPr id="8" name="原创设计师QQ598969553        _4"/>
            <p:cNvGrpSpPr/>
            <p:nvPr/>
          </p:nvGrpSpPr>
          <p:grpSpPr>
            <a:xfrm>
              <a:off x="5228256" y="2907004"/>
              <a:ext cx="1036867" cy="876244"/>
              <a:chOff x="1508126" y="1417638"/>
              <a:chExt cx="1373187" cy="1160463"/>
            </a:xfrm>
          </p:grpSpPr>
          <p:sp>
            <p:nvSpPr>
              <p:cNvPr id="10" name="Freeform 11"/>
              <p:cNvSpPr/>
              <p:nvPr/>
            </p:nvSpPr>
            <p:spPr bwMode="auto">
              <a:xfrm>
                <a:off x="1508126" y="1636713"/>
                <a:ext cx="444500" cy="239713"/>
              </a:xfrm>
              <a:custGeom>
                <a:avLst/>
                <a:gdLst>
                  <a:gd name="T0" fmla="*/ 280 w 280"/>
                  <a:gd name="T1" fmla="*/ 117 h 151"/>
                  <a:gd name="T2" fmla="*/ 146 w 280"/>
                  <a:gd name="T3" fmla="*/ 151 h 151"/>
                  <a:gd name="T4" fmla="*/ 0 w 280"/>
                  <a:gd name="T5" fmla="*/ 33 h 151"/>
                  <a:gd name="T6" fmla="*/ 134 w 280"/>
                  <a:gd name="T7" fmla="*/ 0 h 151"/>
                  <a:gd name="T8" fmla="*/ 280 w 280"/>
                  <a:gd name="T9" fmla="*/ 117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0" h="151">
                    <a:moveTo>
                      <a:pt x="280" y="117"/>
                    </a:moveTo>
                    <a:lnTo>
                      <a:pt x="146" y="151"/>
                    </a:lnTo>
                    <a:lnTo>
                      <a:pt x="0" y="33"/>
                    </a:lnTo>
                    <a:lnTo>
                      <a:pt x="134" y="0"/>
                    </a:lnTo>
                    <a:lnTo>
                      <a:pt x="280" y="11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1" name="Freeform 12"/>
              <p:cNvSpPr/>
              <p:nvPr/>
            </p:nvSpPr>
            <p:spPr bwMode="auto">
              <a:xfrm>
                <a:off x="1720850" y="1417638"/>
                <a:ext cx="238125" cy="404813"/>
              </a:xfrm>
              <a:custGeom>
                <a:avLst/>
                <a:gdLst>
                  <a:gd name="T0" fmla="*/ 146 w 150"/>
                  <a:gd name="T1" fmla="*/ 255 h 255"/>
                  <a:gd name="T2" fmla="*/ 150 w 150"/>
                  <a:gd name="T3" fmla="*/ 117 h 255"/>
                  <a:gd name="T4" fmla="*/ 4 w 150"/>
                  <a:gd name="T5" fmla="*/ 0 h 255"/>
                  <a:gd name="T6" fmla="*/ 0 w 150"/>
                  <a:gd name="T7" fmla="*/ 138 h 255"/>
                  <a:gd name="T8" fmla="*/ 146 w 150"/>
                  <a:gd name="T9" fmla="*/ 255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255">
                    <a:moveTo>
                      <a:pt x="146" y="255"/>
                    </a:moveTo>
                    <a:lnTo>
                      <a:pt x="150" y="117"/>
                    </a:lnTo>
                    <a:lnTo>
                      <a:pt x="4" y="0"/>
                    </a:lnTo>
                    <a:lnTo>
                      <a:pt x="0" y="138"/>
                    </a:lnTo>
                    <a:lnTo>
                      <a:pt x="146" y="255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2" name="Freeform 13"/>
              <p:cNvSpPr/>
              <p:nvPr/>
            </p:nvSpPr>
            <p:spPr bwMode="auto">
              <a:xfrm>
                <a:off x="1660525" y="1577976"/>
                <a:ext cx="1174750" cy="965200"/>
              </a:xfrm>
              <a:custGeom>
                <a:avLst/>
                <a:gdLst>
                  <a:gd name="T0" fmla="*/ 772 w 795"/>
                  <a:gd name="T1" fmla="*/ 654 h 654"/>
                  <a:gd name="T2" fmla="*/ 759 w 795"/>
                  <a:gd name="T3" fmla="*/ 649 h 654"/>
                  <a:gd name="T4" fmla="*/ 10 w 795"/>
                  <a:gd name="T5" fmla="*/ 39 h 654"/>
                  <a:gd name="T6" fmla="*/ 7 w 795"/>
                  <a:gd name="T7" fmla="*/ 10 h 654"/>
                  <a:gd name="T8" fmla="*/ 36 w 795"/>
                  <a:gd name="T9" fmla="*/ 8 h 654"/>
                  <a:gd name="T10" fmla="*/ 785 w 795"/>
                  <a:gd name="T11" fmla="*/ 618 h 654"/>
                  <a:gd name="T12" fmla="*/ 788 w 795"/>
                  <a:gd name="T13" fmla="*/ 646 h 654"/>
                  <a:gd name="T14" fmla="*/ 772 w 795"/>
                  <a:gd name="T15" fmla="*/ 654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95" h="654">
                    <a:moveTo>
                      <a:pt x="772" y="654"/>
                    </a:moveTo>
                    <a:cubicBezTo>
                      <a:pt x="768" y="654"/>
                      <a:pt x="763" y="652"/>
                      <a:pt x="759" y="649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" y="32"/>
                      <a:pt x="0" y="19"/>
                      <a:pt x="7" y="10"/>
                    </a:cubicBezTo>
                    <a:cubicBezTo>
                      <a:pt x="14" y="2"/>
                      <a:pt x="27" y="0"/>
                      <a:pt x="36" y="8"/>
                    </a:cubicBezTo>
                    <a:cubicBezTo>
                      <a:pt x="785" y="618"/>
                      <a:pt x="785" y="618"/>
                      <a:pt x="785" y="618"/>
                    </a:cubicBezTo>
                    <a:cubicBezTo>
                      <a:pt x="794" y="625"/>
                      <a:pt x="795" y="638"/>
                      <a:pt x="788" y="646"/>
                    </a:cubicBezTo>
                    <a:cubicBezTo>
                      <a:pt x="784" y="651"/>
                      <a:pt x="778" y="654"/>
                      <a:pt x="772" y="654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3" name="Freeform 14"/>
              <p:cNvSpPr/>
              <p:nvPr/>
            </p:nvSpPr>
            <p:spPr bwMode="auto">
              <a:xfrm>
                <a:off x="2600325" y="2459038"/>
                <a:ext cx="280987" cy="119063"/>
              </a:xfrm>
              <a:custGeom>
                <a:avLst/>
                <a:gdLst>
                  <a:gd name="T0" fmla="*/ 0 w 177"/>
                  <a:gd name="T1" fmla="*/ 12 h 75"/>
                  <a:gd name="T2" fmla="*/ 177 w 177"/>
                  <a:gd name="T3" fmla="*/ 75 h 75"/>
                  <a:gd name="T4" fmla="*/ 85 w 177"/>
                  <a:gd name="T5" fmla="*/ 0 h 75"/>
                  <a:gd name="T6" fmla="*/ 0 w 177"/>
                  <a:gd name="T7" fmla="*/ 1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7" h="75">
                    <a:moveTo>
                      <a:pt x="0" y="12"/>
                    </a:moveTo>
                    <a:lnTo>
                      <a:pt x="177" y="75"/>
                    </a:lnTo>
                    <a:lnTo>
                      <a:pt x="85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  <p:sp>
            <p:nvSpPr>
              <p:cNvPr id="14" name="Freeform 15"/>
              <p:cNvSpPr/>
              <p:nvPr/>
            </p:nvSpPr>
            <p:spPr bwMode="auto">
              <a:xfrm>
                <a:off x="2725738" y="2324101"/>
                <a:ext cx="155575" cy="254000"/>
              </a:xfrm>
              <a:custGeom>
                <a:avLst/>
                <a:gdLst>
                  <a:gd name="T0" fmla="*/ 6 w 98"/>
                  <a:gd name="T1" fmla="*/ 85 h 160"/>
                  <a:gd name="T2" fmla="*/ 98 w 98"/>
                  <a:gd name="T3" fmla="*/ 160 h 160"/>
                  <a:gd name="T4" fmla="*/ 0 w 98"/>
                  <a:gd name="T5" fmla="*/ 0 h 160"/>
                  <a:gd name="T6" fmla="*/ 6 w 98"/>
                  <a:gd name="T7" fmla="*/ 85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160">
                    <a:moveTo>
                      <a:pt x="6" y="85"/>
                    </a:moveTo>
                    <a:lnTo>
                      <a:pt x="98" y="160"/>
                    </a:lnTo>
                    <a:lnTo>
                      <a:pt x="0" y="0"/>
                    </a:lnTo>
                    <a:lnTo>
                      <a:pt x="6" y="85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80808"/>
                  </a:solidFill>
                  <a:effectLst/>
                  <a:uLnTx/>
                  <a:uFillTx/>
                  <a:latin typeface="+mn-ea"/>
                </a:endParaRPr>
              </a:p>
            </p:txBody>
          </p:sp>
        </p:grpSp>
        <p:sp>
          <p:nvSpPr>
            <p:cNvPr id="9" name="原创设计师QQ598969553        _5"/>
            <p:cNvSpPr/>
            <p:nvPr/>
          </p:nvSpPr>
          <p:spPr bwMode="auto">
            <a:xfrm flipV="1">
              <a:off x="5228256" y="3782648"/>
              <a:ext cx="1036867" cy="975162"/>
            </a:xfrm>
            <a:custGeom>
              <a:avLst/>
              <a:gdLst/>
              <a:ahLst/>
              <a:cxnLst/>
              <a:rect l="l" t="t" r="r" b="b"/>
              <a:pathLst>
                <a:path w="1373187" h="1291466">
                  <a:moveTo>
                    <a:pt x="1373186" y="1291466"/>
                  </a:moveTo>
                  <a:lnTo>
                    <a:pt x="1316220" y="1239784"/>
                  </a:lnTo>
                  <a:lnTo>
                    <a:pt x="1316221" y="1239784"/>
                  </a:lnTo>
                  <a:lnTo>
                    <a:pt x="1373187" y="1291466"/>
                  </a:lnTo>
                  <a:lnTo>
                    <a:pt x="1217612" y="1008792"/>
                  </a:lnTo>
                  <a:lnTo>
                    <a:pt x="1224267" y="1113714"/>
                  </a:lnTo>
                  <a:cubicBezTo>
                    <a:pt x="1123585" y="1022574"/>
                    <a:pt x="907850" y="827283"/>
                    <a:pt x="445585" y="408824"/>
                  </a:cubicBezTo>
                  <a:lnTo>
                    <a:pt x="450849" y="206706"/>
                  </a:lnTo>
                  <a:lnTo>
                    <a:pt x="219074" y="0"/>
                  </a:lnTo>
                  <a:lnTo>
                    <a:pt x="213889" y="199085"/>
                  </a:lnTo>
                  <a:lnTo>
                    <a:pt x="205595" y="191578"/>
                  </a:lnTo>
                  <a:cubicBezTo>
                    <a:pt x="192296" y="178438"/>
                    <a:pt x="173086" y="181723"/>
                    <a:pt x="162743" y="194863"/>
                  </a:cubicBezTo>
                  <a:cubicBezTo>
                    <a:pt x="152399" y="209645"/>
                    <a:pt x="153877" y="230996"/>
                    <a:pt x="167176" y="242494"/>
                  </a:cubicBezTo>
                  <a:cubicBezTo>
                    <a:pt x="167176" y="242494"/>
                    <a:pt x="167176" y="242494"/>
                    <a:pt x="169337" y="244450"/>
                  </a:cubicBezTo>
                  <a:lnTo>
                    <a:pt x="178874" y="253084"/>
                  </a:lnTo>
                  <a:lnTo>
                    <a:pt x="0" y="302108"/>
                  </a:lnTo>
                  <a:lnTo>
                    <a:pt x="231775" y="510580"/>
                  </a:lnTo>
                  <a:lnTo>
                    <a:pt x="408272" y="460742"/>
                  </a:lnTo>
                  <a:cubicBezTo>
                    <a:pt x="557041" y="595413"/>
                    <a:pt x="797608" y="813183"/>
                    <a:pt x="1186619" y="1165328"/>
                  </a:cubicBezTo>
                  <a:lnTo>
                    <a:pt x="1092199" y="1180163"/>
                  </a:lnTo>
                  <a:close/>
                </a:path>
              </a:pathLst>
            </a:custGeom>
            <a:solidFill>
              <a:schemeClr val="bg1">
                <a:lumMod val="65000"/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+mn-ea"/>
              </a:endParaRPr>
            </a:p>
          </p:txBody>
        </p:sp>
      </p:grpSp>
      <p:sp>
        <p:nvSpPr>
          <p:cNvPr id="20" name="原创设计师QQ598969553        _6"/>
          <p:cNvSpPr/>
          <p:nvPr/>
        </p:nvSpPr>
        <p:spPr>
          <a:xfrm>
            <a:off x="3928773" y="2497799"/>
            <a:ext cx="754077" cy="754075"/>
          </a:xfrm>
          <a:prstGeom prst="diamond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algn="ctr"/>
            <a:r>
              <a:rPr lang="en-US" altLang="zh-CN" kern="0" dirty="0">
                <a:solidFill>
                  <a:srgbClr val="F8F8F8"/>
                </a:solidFill>
                <a:latin typeface="+mn-ea"/>
              </a:rPr>
              <a:t>01</a:t>
            </a:r>
            <a:endParaRPr lang="zh-CN" altLang="en-US" kern="0" dirty="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1" name="原创设计师QQ598969553        _7"/>
          <p:cNvSpPr/>
          <p:nvPr/>
        </p:nvSpPr>
        <p:spPr>
          <a:xfrm>
            <a:off x="7544128" y="2497799"/>
            <a:ext cx="754077" cy="754075"/>
          </a:xfrm>
          <a:prstGeom prst="diamond">
            <a:avLst/>
          </a:pr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algn="ctr"/>
            <a:r>
              <a:rPr lang="en-US" altLang="zh-CN" kern="0" dirty="0">
                <a:solidFill>
                  <a:srgbClr val="F8F8F8"/>
                </a:solidFill>
                <a:latin typeface="+mn-ea"/>
              </a:rPr>
              <a:t>03</a:t>
            </a:r>
            <a:endParaRPr lang="zh-CN" altLang="en-US" kern="0" dirty="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2" name="原创设计师QQ598969553        _8"/>
          <p:cNvSpPr/>
          <p:nvPr/>
        </p:nvSpPr>
        <p:spPr>
          <a:xfrm>
            <a:off x="3928773" y="4444382"/>
            <a:ext cx="754077" cy="754075"/>
          </a:xfrm>
          <a:prstGeom prst="diamond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algn="ctr"/>
            <a:r>
              <a:rPr lang="en-US" altLang="zh-CN" kern="0" dirty="0">
                <a:solidFill>
                  <a:srgbClr val="F8F8F8"/>
                </a:solidFill>
                <a:latin typeface="+mn-ea"/>
              </a:rPr>
              <a:t>02</a:t>
            </a:r>
            <a:endParaRPr lang="zh-CN" altLang="en-US" kern="0" dirty="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3" name="原创设计师QQ598969553        _9"/>
          <p:cNvSpPr/>
          <p:nvPr/>
        </p:nvSpPr>
        <p:spPr>
          <a:xfrm>
            <a:off x="7544128" y="4444382"/>
            <a:ext cx="754077" cy="754075"/>
          </a:xfrm>
          <a:prstGeom prst="diamond">
            <a:avLst/>
          </a:pr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algn="ctr"/>
            <a:r>
              <a:rPr lang="en-US" altLang="zh-CN" kern="0" dirty="0">
                <a:solidFill>
                  <a:srgbClr val="F8F8F8"/>
                </a:solidFill>
                <a:latin typeface="+mn-ea"/>
              </a:rPr>
              <a:t>04</a:t>
            </a:r>
            <a:endParaRPr lang="zh-CN" altLang="en-US" kern="0" dirty="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4" name="原创设计师QQ：598969553           _26"/>
          <p:cNvSpPr/>
          <p:nvPr/>
        </p:nvSpPr>
        <p:spPr>
          <a:xfrm>
            <a:off x="1325105" y="2497799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原创设计师QQ：598969553           _26"/>
          <p:cNvSpPr/>
          <p:nvPr/>
        </p:nvSpPr>
        <p:spPr>
          <a:xfrm>
            <a:off x="1325105" y="4448192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原创设计师QQ：598969553           _26"/>
          <p:cNvSpPr/>
          <p:nvPr/>
        </p:nvSpPr>
        <p:spPr>
          <a:xfrm>
            <a:off x="8312489" y="2497799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原创设计师QQ：598969553           _26"/>
          <p:cNvSpPr/>
          <p:nvPr/>
        </p:nvSpPr>
        <p:spPr>
          <a:xfrm>
            <a:off x="8312489" y="4448192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8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56101"/>
      </p:ext>
    </p:extLst>
  </p:cSld>
  <p:clrMapOvr>
    <a:masterClrMapping/>
  </p:clrMapOvr>
  <p:transition spd="slow" advClick="0" advTm="4000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022416" y="3329379"/>
            <a:ext cx="4134465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/>
          <a:p>
            <a:r>
              <a:rPr lang="zh-CN" altLang="en-US" dirty="0">
                <a:gradFill flip="none" rotWithShape="1">
                  <a:gsLst>
                    <a:gs pos="48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点击添加目录过渡页标题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>
          <a:xfrm>
            <a:off x="2149475" y="3929001"/>
            <a:ext cx="7893050" cy="54854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ym typeface="+mn-lt"/>
              </a:rPr>
              <a:t>Magic rain studio sales template, a more beautiful template please magic rainMagic rain studio sales template, a moreMagic rain studio sales template, a more beautiful template please magic rainMagic rain studio sales</a:t>
            </a:r>
          </a:p>
        </p:txBody>
      </p:sp>
      <p:sp>
        <p:nvSpPr>
          <p:cNvPr id="4" name="原创设计师QQ69613753       _5"/>
          <p:cNvSpPr txBox="1"/>
          <p:nvPr/>
        </p:nvSpPr>
        <p:spPr>
          <a:xfrm>
            <a:off x="5596505" y="822201"/>
            <a:ext cx="99899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600" dirty="0">
                <a:gradFill flip="none" rotWithShape="1">
                  <a:gsLst>
                    <a:gs pos="48000">
                      <a:schemeClr val="bg1"/>
                    </a:gs>
                    <a:gs pos="85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Agency FB" panose="020B0503020202020204" pitchFamily="34" charset="0"/>
              </a:rPr>
              <a:t>4</a:t>
            </a:r>
            <a:endParaRPr lang="zh-CN" altLang="en-US" sz="16600" dirty="0">
              <a:gradFill flip="none" rotWithShape="1">
                <a:gsLst>
                  <a:gs pos="48000">
                    <a:schemeClr val="bg1"/>
                  </a:gs>
                  <a:gs pos="8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latin typeface="Agency FB" panose="020B0503020202020204" pitchFamily="34" charset="0"/>
            </a:endParaRPr>
          </a:p>
        </p:txBody>
      </p:sp>
      <p:pic>
        <p:nvPicPr>
          <p:cNvPr id="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067026"/>
      </p:ext>
    </p:extLst>
  </p:cSld>
  <p:clrMapOvr>
    <a:masterClrMapping/>
  </p:clrMapOvr>
  <p:transition spd="slow" advClick="0" advTm="4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原创设计师QQ69613753       _2"/>
          <p:cNvSpPr txBox="1">
            <a:spLocks/>
          </p:cNvSpPr>
          <p:nvPr/>
        </p:nvSpPr>
        <p:spPr>
          <a:xfrm>
            <a:off x="2221382" y="2655484"/>
            <a:ext cx="7749237" cy="646331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lang="zh-CN" altLang="en-US" sz="4000" b="1" i="0">
                <a:gradFill flip="none" rotWithShape="1">
                  <a:gsLst>
                    <a:gs pos="48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OT-Bold" panose="02000503030000020004" pitchFamily="50" charset="0"/>
              </a:defRPr>
            </a:lvl1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未来感震撼工作总结汇报ppt模板</a:t>
            </a:r>
          </a:p>
        </p:txBody>
      </p:sp>
      <p:sp>
        <p:nvSpPr>
          <p:cNvPr id="7" name="原创设计师QQ69613753       _3"/>
          <p:cNvSpPr txBox="1">
            <a:spLocks/>
          </p:cNvSpPr>
          <p:nvPr/>
        </p:nvSpPr>
        <p:spPr>
          <a:xfrm>
            <a:off x="2266950" y="3494586"/>
            <a:ext cx="7658100" cy="3970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solidFill>
                  <a:schemeClr val="bg1">
                    <a:alpha val="80000"/>
                  </a:schemeClr>
                </a:solidFill>
                <a:sym typeface="+mn-lt"/>
              </a:rPr>
              <a:t>We have many PowerPoint templates that has been specifically designed to help anyone that is stepping into the world of PowerPoint for the very first time.</a:t>
            </a:r>
            <a:endParaRPr lang="en-US" altLang="zh-CN" sz="1100" dirty="0">
              <a:solidFill>
                <a:schemeClr val="bg1">
                  <a:alpha val="80000"/>
                </a:schemeClr>
              </a:solidFill>
              <a:sym typeface="+mn-lt"/>
            </a:endParaRPr>
          </a:p>
        </p:txBody>
      </p:sp>
      <p:sp>
        <p:nvSpPr>
          <p:cNvPr id="9" name="原创设计师QQ69613753       _5"/>
          <p:cNvSpPr txBox="1"/>
          <p:nvPr/>
        </p:nvSpPr>
        <p:spPr>
          <a:xfrm>
            <a:off x="5255065" y="1235658"/>
            <a:ext cx="168187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dirty="0" smtClean="0">
                <a:gradFill flip="none" rotWithShape="1">
                  <a:gsLst>
                    <a:gs pos="48000">
                      <a:schemeClr val="bg1"/>
                    </a:gs>
                    <a:gs pos="85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Agency FB" panose="020B0503020202020204" pitchFamily="34" charset="0"/>
              </a:rPr>
              <a:t>2018</a:t>
            </a:r>
            <a:endParaRPr lang="zh-CN" altLang="en-US" sz="8000" dirty="0">
              <a:gradFill flip="none" rotWithShape="1">
                <a:gsLst>
                  <a:gs pos="48000">
                    <a:schemeClr val="bg1"/>
                  </a:gs>
                  <a:gs pos="8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latin typeface="Agency FB" panose="020B0503020202020204" pitchFamily="34" charset="0"/>
            </a:endParaRPr>
          </a:p>
        </p:txBody>
      </p:sp>
      <p:pic>
        <p:nvPicPr>
          <p:cNvPr id="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3132"/>
      </p:ext>
    </p:extLst>
  </p:cSld>
  <p:clrMapOvr>
    <a:masterClrMapping/>
  </p:clrMapOvr>
  <p:transition spd="slow" advClick="0" advTm="4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原创设计师QQ：598969553              _2"/>
          <p:cNvSpPr>
            <a:spLocks/>
          </p:cNvSpPr>
          <p:nvPr/>
        </p:nvSpPr>
        <p:spPr bwMode="auto">
          <a:xfrm>
            <a:off x="1030669" y="2365375"/>
            <a:ext cx="904265" cy="2007772"/>
          </a:xfrm>
          <a:custGeom>
            <a:avLst/>
            <a:gdLst>
              <a:gd name="T0" fmla="*/ 0 w 215"/>
              <a:gd name="T1" fmla="*/ 0 h 478"/>
              <a:gd name="T2" fmla="*/ 0 w 215"/>
              <a:gd name="T3" fmla="*/ 371 h 478"/>
              <a:gd name="T4" fmla="*/ 107 w 215"/>
              <a:gd name="T5" fmla="*/ 478 h 478"/>
              <a:gd name="T6" fmla="*/ 215 w 215"/>
              <a:gd name="T7" fmla="*/ 371 h 478"/>
              <a:gd name="T8" fmla="*/ 215 w 215"/>
              <a:gd name="T9" fmla="*/ 0 h 478"/>
              <a:gd name="T10" fmla="*/ 0 w 215"/>
              <a:gd name="T11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8">
                <a:moveTo>
                  <a:pt x="0" y="0"/>
                </a:moveTo>
                <a:cubicBezTo>
                  <a:pt x="0" y="371"/>
                  <a:pt x="0" y="371"/>
                  <a:pt x="0" y="371"/>
                </a:cubicBezTo>
                <a:cubicBezTo>
                  <a:pt x="0" y="430"/>
                  <a:pt x="48" y="478"/>
                  <a:pt x="107" y="478"/>
                </a:cubicBezTo>
                <a:cubicBezTo>
                  <a:pt x="167" y="478"/>
                  <a:pt x="215" y="430"/>
                  <a:pt x="215" y="371"/>
                </a:cubicBezTo>
                <a:cubicBezTo>
                  <a:pt x="215" y="0"/>
                  <a:pt x="215" y="0"/>
                  <a:pt x="215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原创设计师QQ：598969553              _3"/>
          <p:cNvSpPr>
            <a:spLocks noChangeArrowheads="1"/>
          </p:cNvSpPr>
          <p:nvPr/>
        </p:nvSpPr>
        <p:spPr bwMode="auto">
          <a:xfrm>
            <a:off x="1113870" y="3558653"/>
            <a:ext cx="737863" cy="73129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原创设计师QQ：598969553              _4"/>
          <p:cNvSpPr>
            <a:spLocks/>
          </p:cNvSpPr>
          <p:nvPr/>
        </p:nvSpPr>
        <p:spPr bwMode="auto">
          <a:xfrm>
            <a:off x="4032476" y="3471073"/>
            <a:ext cx="904263" cy="2012152"/>
          </a:xfrm>
          <a:custGeom>
            <a:avLst/>
            <a:gdLst>
              <a:gd name="T0" fmla="*/ 215 w 215"/>
              <a:gd name="T1" fmla="*/ 479 h 479"/>
              <a:gd name="T2" fmla="*/ 215 w 215"/>
              <a:gd name="T3" fmla="*/ 108 h 479"/>
              <a:gd name="T4" fmla="*/ 108 w 215"/>
              <a:gd name="T5" fmla="*/ 0 h 479"/>
              <a:gd name="T6" fmla="*/ 0 w 215"/>
              <a:gd name="T7" fmla="*/ 108 h 479"/>
              <a:gd name="T8" fmla="*/ 0 w 215"/>
              <a:gd name="T9" fmla="*/ 479 h 479"/>
              <a:gd name="T10" fmla="*/ 215 w 215"/>
              <a:gd name="T11" fmla="*/ 479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9">
                <a:moveTo>
                  <a:pt x="215" y="479"/>
                </a:moveTo>
                <a:cubicBezTo>
                  <a:pt x="215" y="108"/>
                  <a:pt x="215" y="108"/>
                  <a:pt x="215" y="108"/>
                </a:cubicBezTo>
                <a:cubicBezTo>
                  <a:pt x="215" y="49"/>
                  <a:pt x="167" y="0"/>
                  <a:pt x="108" y="0"/>
                </a:cubicBezTo>
                <a:cubicBezTo>
                  <a:pt x="48" y="0"/>
                  <a:pt x="0" y="49"/>
                  <a:pt x="0" y="108"/>
                </a:cubicBezTo>
                <a:cubicBezTo>
                  <a:pt x="0" y="479"/>
                  <a:pt x="0" y="479"/>
                  <a:pt x="0" y="479"/>
                </a:cubicBezTo>
                <a:lnTo>
                  <a:pt x="215" y="47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原创设计师QQ：598969553              _5"/>
          <p:cNvSpPr>
            <a:spLocks noChangeArrowheads="1"/>
          </p:cNvSpPr>
          <p:nvPr/>
        </p:nvSpPr>
        <p:spPr bwMode="auto">
          <a:xfrm>
            <a:off x="4117866" y="3558653"/>
            <a:ext cx="735673" cy="73129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原创设计师QQ：598969553              _6"/>
          <p:cNvSpPr>
            <a:spLocks/>
          </p:cNvSpPr>
          <p:nvPr/>
        </p:nvSpPr>
        <p:spPr bwMode="auto">
          <a:xfrm>
            <a:off x="3031873" y="2365375"/>
            <a:ext cx="904265" cy="2007772"/>
          </a:xfrm>
          <a:custGeom>
            <a:avLst/>
            <a:gdLst>
              <a:gd name="T0" fmla="*/ 0 w 215"/>
              <a:gd name="T1" fmla="*/ 0 h 478"/>
              <a:gd name="T2" fmla="*/ 0 w 215"/>
              <a:gd name="T3" fmla="*/ 371 h 478"/>
              <a:gd name="T4" fmla="*/ 108 w 215"/>
              <a:gd name="T5" fmla="*/ 478 h 478"/>
              <a:gd name="T6" fmla="*/ 215 w 215"/>
              <a:gd name="T7" fmla="*/ 371 h 478"/>
              <a:gd name="T8" fmla="*/ 215 w 215"/>
              <a:gd name="T9" fmla="*/ 0 h 478"/>
              <a:gd name="T10" fmla="*/ 0 w 215"/>
              <a:gd name="T11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8">
                <a:moveTo>
                  <a:pt x="0" y="0"/>
                </a:moveTo>
                <a:cubicBezTo>
                  <a:pt x="0" y="371"/>
                  <a:pt x="0" y="371"/>
                  <a:pt x="0" y="371"/>
                </a:cubicBezTo>
                <a:cubicBezTo>
                  <a:pt x="0" y="430"/>
                  <a:pt x="48" y="478"/>
                  <a:pt x="108" y="478"/>
                </a:cubicBezTo>
                <a:cubicBezTo>
                  <a:pt x="167" y="478"/>
                  <a:pt x="215" y="430"/>
                  <a:pt x="215" y="371"/>
                </a:cubicBezTo>
                <a:cubicBezTo>
                  <a:pt x="215" y="0"/>
                  <a:pt x="215" y="0"/>
                  <a:pt x="215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原创设计师QQ：598969553              _7"/>
          <p:cNvSpPr>
            <a:spLocks noChangeArrowheads="1"/>
          </p:cNvSpPr>
          <p:nvPr/>
        </p:nvSpPr>
        <p:spPr bwMode="auto">
          <a:xfrm>
            <a:off x="3117265" y="3558653"/>
            <a:ext cx="735673" cy="73129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原创设计师QQ：598969553              _8"/>
          <p:cNvSpPr>
            <a:spLocks/>
          </p:cNvSpPr>
          <p:nvPr/>
        </p:nvSpPr>
        <p:spPr bwMode="auto">
          <a:xfrm>
            <a:off x="2031272" y="3471073"/>
            <a:ext cx="904263" cy="2012152"/>
          </a:xfrm>
          <a:custGeom>
            <a:avLst/>
            <a:gdLst>
              <a:gd name="T0" fmla="*/ 215 w 215"/>
              <a:gd name="T1" fmla="*/ 479 h 479"/>
              <a:gd name="T2" fmla="*/ 215 w 215"/>
              <a:gd name="T3" fmla="*/ 108 h 479"/>
              <a:gd name="T4" fmla="*/ 108 w 215"/>
              <a:gd name="T5" fmla="*/ 0 h 479"/>
              <a:gd name="T6" fmla="*/ 0 w 215"/>
              <a:gd name="T7" fmla="*/ 108 h 479"/>
              <a:gd name="T8" fmla="*/ 0 w 215"/>
              <a:gd name="T9" fmla="*/ 479 h 479"/>
              <a:gd name="T10" fmla="*/ 215 w 215"/>
              <a:gd name="T11" fmla="*/ 479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9">
                <a:moveTo>
                  <a:pt x="215" y="479"/>
                </a:moveTo>
                <a:cubicBezTo>
                  <a:pt x="215" y="108"/>
                  <a:pt x="215" y="108"/>
                  <a:pt x="215" y="108"/>
                </a:cubicBezTo>
                <a:cubicBezTo>
                  <a:pt x="215" y="49"/>
                  <a:pt x="167" y="0"/>
                  <a:pt x="108" y="0"/>
                </a:cubicBezTo>
                <a:cubicBezTo>
                  <a:pt x="48" y="0"/>
                  <a:pt x="0" y="49"/>
                  <a:pt x="0" y="108"/>
                </a:cubicBezTo>
                <a:cubicBezTo>
                  <a:pt x="0" y="479"/>
                  <a:pt x="0" y="479"/>
                  <a:pt x="0" y="479"/>
                </a:cubicBezTo>
                <a:lnTo>
                  <a:pt x="215" y="47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原创设计师QQ：598969553              _9"/>
          <p:cNvSpPr>
            <a:spLocks noChangeArrowheads="1"/>
          </p:cNvSpPr>
          <p:nvPr/>
        </p:nvSpPr>
        <p:spPr bwMode="auto">
          <a:xfrm>
            <a:off x="2116662" y="3558653"/>
            <a:ext cx="735673" cy="73129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4" name="原创设计师QQ：598969553              _10"/>
          <p:cNvSpPr>
            <a:spLocks/>
          </p:cNvSpPr>
          <p:nvPr/>
        </p:nvSpPr>
        <p:spPr bwMode="auto">
          <a:xfrm>
            <a:off x="5033078" y="2365375"/>
            <a:ext cx="904265" cy="2007772"/>
          </a:xfrm>
          <a:custGeom>
            <a:avLst/>
            <a:gdLst>
              <a:gd name="T0" fmla="*/ 0 w 215"/>
              <a:gd name="T1" fmla="*/ 0 h 478"/>
              <a:gd name="T2" fmla="*/ 0 w 215"/>
              <a:gd name="T3" fmla="*/ 371 h 478"/>
              <a:gd name="T4" fmla="*/ 108 w 215"/>
              <a:gd name="T5" fmla="*/ 478 h 478"/>
              <a:gd name="T6" fmla="*/ 215 w 215"/>
              <a:gd name="T7" fmla="*/ 371 h 478"/>
              <a:gd name="T8" fmla="*/ 215 w 215"/>
              <a:gd name="T9" fmla="*/ 0 h 478"/>
              <a:gd name="T10" fmla="*/ 0 w 215"/>
              <a:gd name="T11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5" h="478">
                <a:moveTo>
                  <a:pt x="0" y="0"/>
                </a:moveTo>
                <a:cubicBezTo>
                  <a:pt x="0" y="371"/>
                  <a:pt x="0" y="371"/>
                  <a:pt x="0" y="371"/>
                </a:cubicBezTo>
                <a:cubicBezTo>
                  <a:pt x="0" y="430"/>
                  <a:pt x="48" y="478"/>
                  <a:pt x="108" y="478"/>
                </a:cubicBezTo>
                <a:cubicBezTo>
                  <a:pt x="167" y="478"/>
                  <a:pt x="215" y="430"/>
                  <a:pt x="215" y="371"/>
                </a:cubicBezTo>
                <a:cubicBezTo>
                  <a:pt x="215" y="0"/>
                  <a:pt x="215" y="0"/>
                  <a:pt x="215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原创设计师QQ：598969553              _11"/>
          <p:cNvSpPr>
            <a:spLocks noChangeArrowheads="1"/>
          </p:cNvSpPr>
          <p:nvPr/>
        </p:nvSpPr>
        <p:spPr bwMode="auto">
          <a:xfrm>
            <a:off x="5118469" y="3558653"/>
            <a:ext cx="735673" cy="73129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" name="原创设计师QQ：598969553              _12"/>
          <p:cNvSpPr>
            <a:spLocks noEditPoints="1"/>
          </p:cNvSpPr>
          <p:nvPr/>
        </p:nvSpPr>
        <p:spPr bwMode="auto">
          <a:xfrm>
            <a:off x="4339006" y="3740382"/>
            <a:ext cx="282445" cy="361267"/>
          </a:xfrm>
          <a:custGeom>
            <a:avLst/>
            <a:gdLst>
              <a:gd name="T0" fmla="*/ 60 w 67"/>
              <a:gd name="T1" fmla="*/ 77 h 86"/>
              <a:gd name="T2" fmla="*/ 55 w 67"/>
              <a:gd name="T3" fmla="*/ 82 h 86"/>
              <a:gd name="T4" fmla="*/ 38 w 67"/>
              <a:gd name="T5" fmla="*/ 86 h 86"/>
              <a:gd name="T6" fmla="*/ 22 w 67"/>
              <a:gd name="T7" fmla="*/ 79 h 86"/>
              <a:gd name="T8" fmla="*/ 22 w 67"/>
              <a:gd name="T9" fmla="*/ 79 h 86"/>
              <a:gd name="T10" fmla="*/ 22 w 67"/>
              <a:gd name="T11" fmla="*/ 79 h 86"/>
              <a:gd name="T12" fmla="*/ 17 w 67"/>
              <a:gd name="T13" fmla="*/ 73 h 86"/>
              <a:gd name="T14" fmla="*/ 8 w 67"/>
              <a:gd name="T15" fmla="*/ 58 h 86"/>
              <a:gd name="T16" fmla="*/ 8 w 67"/>
              <a:gd name="T17" fmla="*/ 58 h 86"/>
              <a:gd name="T18" fmla="*/ 3 w 67"/>
              <a:gd name="T19" fmla="*/ 49 h 86"/>
              <a:gd name="T20" fmla="*/ 9 w 67"/>
              <a:gd name="T21" fmla="*/ 37 h 86"/>
              <a:gd name="T22" fmla="*/ 17 w 67"/>
              <a:gd name="T23" fmla="*/ 41 h 86"/>
              <a:gd name="T24" fmla="*/ 18 w 67"/>
              <a:gd name="T25" fmla="*/ 41 h 86"/>
              <a:gd name="T26" fmla="*/ 18 w 67"/>
              <a:gd name="T27" fmla="*/ 42 h 86"/>
              <a:gd name="T28" fmla="*/ 18 w 67"/>
              <a:gd name="T29" fmla="*/ 14 h 86"/>
              <a:gd name="T30" fmla="*/ 30 w 67"/>
              <a:gd name="T31" fmla="*/ 7 h 86"/>
              <a:gd name="T32" fmla="*/ 44 w 67"/>
              <a:gd name="T33" fmla="*/ 7 h 86"/>
              <a:gd name="T34" fmla="*/ 56 w 67"/>
              <a:gd name="T35" fmla="*/ 14 h 86"/>
              <a:gd name="T36" fmla="*/ 56 w 67"/>
              <a:gd name="T37" fmla="*/ 14 h 86"/>
              <a:gd name="T38" fmla="*/ 56 w 67"/>
              <a:gd name="T39" fmla="*/ 14 h 86"/>
              <a:gd name="T40" fmla="*/ 67 w 67"/>
              <a:gd name="T41" fmla="*/ 21 h 86"/>
              <a:gd name="T42" fmla="*/ 67 w 67"/>
              <a:gd name="T43" fmla="*/ 59 h 86"/>
              <a:gd name="T44" fmla="*/ 65 w 67"/>
              <a:gd name="T45" fmla="*/ 69 h 86"/>
              <a:gd name="T46" fmla="*/ 60 w 67"/>
              <a:gd name="T47" fmla="*/ 77 h 86"/>
              <a:gd name="T48" fmla="*/ 52 w 67"/>
              <a:gd name="T49" fmla="*/ 76 h 86"/>
              <a:gd name="T50" fmla="*/ 52 w 67"/>
              <a:gd name="T51" fmla="*/ 76 h 86"/>
              <a:gd name="T52" fmla="*/ 56 w 67"/>
              <a:gd name="T53" fmla="*/ 73 h 86"/>
              <a:gd name="T54" fmla="*/ 60 w 67"/>
              <a:gd name="T55" fmla="*/ 67 h 86"/>
              <a:gd name="T56" fmla="*/ 61 w 67"/>
              <a:gd name="T57" fmla="*/ 59 h 86"/>
              <a:gd name="T58" fmla="*/ 61 w 67"/>
              <a:gd name="T59" fmla="*/ 21 h 86"/>
              <a:gd name="T60" fmla="*/ 58 w 67"/>
              <a:gd name="T61" fmla="*/ 21 h 86"/>
              <a:gd name="T62" fmla="*/ 58 w 67"/>
              <a:gd name="T63" fmla="*/ 39 h 86"/>
              <a:gd name="T64" fmla="*/ 50 w 67"/>
              <a:gd name="T65" fmla="*/ 39 h 86"/>
              <a:gd name="T66" fmla="*/ 50 w 67"/>
              <a:gd name="T67" fmla="*/ 14 h 86"/>
              <a:gd name="T68" fmla="*/ 47 w 67"/>
              <a:gd name="T69" fmla="*/ 14 h 86"/>
              <a:gd name="T70" fmla="*/ 47 w 67"/>
              <a:gd name="T71" fmla="*/ 14 h 86"/>
              <a:gd name="T72" fmla="*/ 47 w 67"/>
              <a:gd name="T73" fmla="*/ 39 h 86"/>
              <a:gd name="T74" fmla="*/ 39 w 67"/>
              <a:gd name="T75" fmla="*/ 39 h 86"/>
              <a:gd name="T76" fmla="*/ 39 w 67"/>
              <a:gd name="T77" fmla="*/ 10 h 86"/>
              <a:gd name="T78" fmla="*/ 35 w 67"/>
              <a:gd name="T79" fmla="*/ 10 h 86"/>
              <a:gd name="T80" fmla="*/ 35 w 67"/>
              <a:gd name="T81" fmla="*/ 39 h 86"/>
              <a:gd name="T82" fmla="*/ 28 w 67"/>
              <a:gd name="T83" fmla="*/ 39 h 86"/>
              <a:gd name="T84" fmla="*/ 28 w 67"/>
              <a:gd name="T85" fmla="*/ 14 h 86"/>
              <a:gd name="T86" fmla="*/ 24 w 67"/>
              <a:gd name="T87" fmla="*/ 14 h 86"/>
              <a:gd name="T88" fmla="*/ 24 w 67"/>
              <a:gd name="T89" fmla="*/ 49 h 86"/>
              <a:gd name="T90" fmla="*/ 16 w 67"/>
              <a:gd name="T91" fmla="*/ 51 h 86"/>
              <a:gd name="T92" fmla="*/ 12 w 67"/>
              <a:gd name="T93" fmla="*/ 44 h 86"/>
              <a:gd name="T94" fmla="*/ 8 w 67"/>
              <a:gd name="T95" fmla="*/ 46 h 86"/>
              <a:gd name="T96" fmla="*/ 13 w 67"/>
              <a:gd name="T97" fmla="*/ 55 h 86"/>
              <a:gd name="T98" fmla="*/ 13 w 67"/>
              <a:gd name="T99" fmla="*/ 55 h 86"/>
              <a:gd name="T100" fmla="*/ 22 w 67"/>
              <a:gd name="T101" fmla="*/ 70 h 86"/>
              <a:gd name="T102" fmla="*/ 26 w 67"/>
              <a:gd name="T103" fmla="*/ 74 h 86"/>
              <a:gd name="T104" fmla="*/ 38 w 67"/>
              <a:gd name="T105" fmla="*/ 80 h 86"/>
              <a:gd name="T106" fmla="*/ 52 w 67"/>
              <a:gd name="T107" fmla="*/ 7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7" h="86">
                <a:moveTo>
                  <a:pt x="60" y="77"/>
                </a:moveTo>
                <a:cubicBezTo>
                  <a:pt x="59" y="79"/>
                  <a:pt x="57" y="80"/>
                  <a:pt x="55" y="82"/>
                </a:cubicBezTo>
                <a:cubicBezTo>
                  <a:pt x="50" y="85"/>
                  <a:pt x="44" y="86"/>
                  <a:pt x="38" y="86"/>
                </a:cubicBezTo>
                <a:cubicBezTo>
                  <a:pt x="32" y="85"/>
                  <a:pt x="26" y="83"/>
                  <a:pt x="22" y="79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79"/>
                  <a:pt x="22" y="79"/>
                  <a:pt x="22" y="79"/>
                </a:cubicBezTo>
                <a:cubicBezTo>
                  <a:pt x="20" y="77"/>
                  <a:pt x="18" y="75"/>
                  <a:pt x="17" y="73"/>
                </a:cubicBezTo>
                <a:cubicBezTo>
                  <a:pt x="8" y="58"/>
                  <a:pt x="8" y="58"/>
                  <a:pt x="8" y="58"/>
                </a:cubicBezTo>
                <a:cubicBezTo>
                  <a:pt x="8" y="58"/>
                  <a:pt x="8" y="58"/>
                  <a:pt x="8" y="58"/>
                </a:cubicBezTo>
                <a:cubicBezTo>
                  <a:pt x="3" y="49"/>
                  <a:pt x="3" y="49"/>
                  <a:pt x="3" y="49"/>
                </a:cubicBezTo>
                <a:cubicBezTo>
                  <a:pt x="0" y="44"/>
                  <a:pt x="3" y="38"/>
                  <a:pt x="9" y="37"/>
                </a:cubicBezTo>
                <a:cubicBezTo>
                  <a:pt x="12" y="37"/>
                  <a:pt x="15" y="38"/>
                  <a:pt x="17" y="41"/>
                </a:cubicBezTo>
                <a:cubicBezTo>
                  <a:pt x="17" y="41"/>
                  <a:pt x="18" y="41"/>
                  <a:pt x="18" y="41"/>
                </a:cubicBezTo>
                <a:cubicBezTo>
                  <a:pt x="18" y="42"/>
                  <a:pt x="18" y="42"/>
                  <a:pt x="18" y="42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8"/>
                  <a:pt x="25" y="4"/>
                  <a:pt x="30" y="7"/>
                </a:cubicBezTo>
                <a:cubicBezTo>
                  <a:pt x="32" y="0"/>
                  <a:pt x="42" y="0"/>
                  <a:pt x="44" y="7"/>
                </a:cubicBezTo>
                <a:cubicBezTo>
                  <a:pt x="49" y="4"/>
                  <a:pt x="56" y="8"/>
                  <a:pt x="56" y="14"/>
                </a:cubicBezTo>
                <a:cubicBezTo>
                  <a:pt x="56" y="14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ubicBezTo>
                  <a:pt x="61" y="12"/>
                  <a:pt x="67" y="15"/>
                  <a:pt x="67" y="21"/>
                </a:cubicBezTo>
                <a:cubicBezTo>
                  <a:pt x="67" y="59"/>
                  <a:pt x="67" y="59"/>
                  <a:pt x="67" y="59"/>
                </a:cubicBezTo>
                <a:cubicBezTo>
                  <a:pt x="67" y="62"/>
                  <a:pt x="66" y="66"/>
                  <a:pt x="65" y="69"/>
                </a:cubicBezTo>
                <a:cubicBezTo>
                  <a:pt x="64" y="72"/>
                  <a:pt x="63" y="75"/>
                  <a:pt x="60" y="77"/>
                </a:cubicBezTo>
                <a:close/>
                <a:moveTo>
                  <a:pt x="52" y="76"/>
                </a:moveTo>
                <a:cubicBezTo>
                  <a:pt x="52" y="76"/>
                  <a:pt x="52" y="76"/>
                  <a:pt x="52" y="76"/>
                </a:cubicBezTo>
                <a:cubicBezTo>
                  <a:pt x="53" y="76"/>
                  <a:pt x="55" y="74"/>
                  <a:pt x="56" y="73"/>
                </a:cubicBezTo>
                <a:cubicBezTo>
                  <a:pt x="58" y="71"/>
                  <a:pt x="59" y="69"/>
                  <a:pt x="60" y="67"/>
                </a:cubicBezTo>
                <a:cubicBezTo>
                  <a:pt x="61" y="64"/>
                  <a:pt x="61" y="62"/>
                  <a:pt x="61" y="59"/>
                </a:cubicBezTo>
                <a:cubicBezTo>
                  <a:pt x="61" y="21"/>
                  <a:pt x="61" y="21"/>
                  <a:pt x="61" y="21"/>
                </a:cubicBezTo>
                <a:cubicBezTo>
                  <a:pt x="61" y="19"/>
                  <a:pt x="58" y="19"/>
                  <a:pt x="58" y="21"/>
                </a:cubicBezTo>
                <a:cubicBezTo>
                  <a:pt x="58" y="39"/>
                  <a:pt x="58" y="39"/>
                  <a:pt x="58" y="39"/>
                </a:cubicBezTo>
                <a:cubicBezTo>
                  <a:pt x="58" y="44"/>
                  <a:pt x="50" y="44"/>
                  <a:pt x="50" y="39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2"/>
                  <a:pt x="47" y="12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39"/>
                  <a:pt x="47" y="39"/>
                  <a:pt x="47" y="39"/>
                </a:cubicBezTo>
                <a:cubicBezTo>
                  <a:pt x="47" y="44"/>
                  <a:pt x="39" y="44"/>
                  <a:pt x="39" y="39"/>
                </a:cubicBezTo>
                <a:cubicBezTo>
                  <a:pt x="39" y="10"/>
                  <a:pt x="39" y="10"/>
                  <a:pt x="39" y="10"/>
                </a:cubicBezTo>
                <a:cubicBezTo>
                  <a:pt x="39" y="7"/>
                  <a:pt x="35" y="7"/>
                  <a:pt x="35" y="10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44"/>
                  <a:pt x="28" y="44"/>
                  <a:pt x="28" y="39"/>
                </a:cubicBezTo>
                <a:cubicBezTo>
                  <a:pt x="28" y="14"/>
                  <a:pt x="28" y="14"/>
                  <a:pt x="28" y="14"/>
                </a:cubicBezTo>
                <a:cubicBezTo>
                  <a:pt x="28" y="12"/>
                  <a:pt x="24" y="12"/>
                  <a:pt x="24" y="14"/>
                </a:cubicBezTo>
                <a:cubicBezTo>
                  <a:pt x="24" y="49"/>
                  <a:pt x="24" y="49"/>
                  <a:pt x="24" y="49"/>
                </a:cubicBezTo>
                <a:cubicBezTo>
                  <a:pt x="24" y="53"/>
                  <a:pt x="19" y="55"/>
                  <a:pt x="16" y="51"/>
                </a:cubicBezTo>
                <a:cubicBezTo>
                  <a:pt x="12" y="44"/>
                  <a:pt x="12" y="44"/>
                  <a:pt x="12" y="44"/>
                </a:cubicBezTo>
                <a:cubicBezTo>
                  <a:pt x="11" y="42"/>
                  <a:pt x="7" y="43"/>
                  <a:pt x="8" y="46"/>
                </a:cubicBezTo>
                <a:cubicBezTo>
                  <a:pt x="13" y="55"/>
                  <a:pt x="13" y="55"/>
                  <a:pt x="13" y="55"/>
                </a:cubicBezTo>
                <a:cubicBezTo>
                  <a:pt x="13" y="55"/>
                  <a:pt x="13" y="55"/>
                  <a:pt x="13" y="55"/>
                </a:cubicBezTo>
                <a:cubicBezTo>
                  <a:pt x="22" y="70"/>
                  <a:pt x="22" y="70"/>
                  <a:pt x="22" y="70"/>
                </a:cubicBezTo>
                <a:cubicBezTo>
                  <a:pt x="23" y="72"/>
                  <a:pt x="24" y="73"/>
                  <a:pt x="26" y="74"/>
                </a:cubicBezTo>
                <a:cubicBezTo>
                  <a:pt x="29" y="77"/>
                  <a:pt x="34" y="79"/>
                  <a:pt x="38" y="80"/>
                </a:cubicBezTo>
                <a:cubicBezTo>
                  <a:pt x="43" y="80"/>
                  <a:pt x="48" y="79"/>
                  <a:pt x="52" y="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" name="原创设计师QQ：598969553              _13"/>
          <p:cNvSpPr>
            <a:spLocks noEditPoints="1"/>
          </p:cNvSpPr>
          <p:nvPr/>
        </p:nvSpPr>
        <p:spPr bwMode="auto">
          <a:xfrm>
            <a:off x="2322475" y="3773224"/>
            <a:ext cx="321857" cy="302151"/>
          </a:xfrm>
          <a:custGeom>
            <a:avLst/>
            <a:gdLst>
              <a:gd name="T0" fmla="*/ 38 w 77"/>
              <a:gd name="T1" fmla="*/ 18 h 72"/>
              <a:gd name="T2" fmla="*/ 39 w 77"/>
              <a:gd name="T3" fmla="*/ 41 h 72"/>
              <a:gd name="T4" fmla="*/ 41 w 77"/>
              <a:gd name="T5" fmla="*/ 13 h 72"/>
              <a:gd name="T6" fmla="*/ 38 w 77"/>
              <a:gd name="T7" fmla="*/ 12 h 72"/>
              <a:gd name="T8" fmla="*/ 32 w 77"/>
              <a:gd name="T9" fmla="*/ 22 h 72"/>
              <a:gd name="T10" fmla="*/ 74 w 77"/>
              <a:gd name="T11" fmla="*/ 9 h 72"/>
              <a:gd name="T12" fmla="*/ 66 w 77"/>
              <a:gd name="T13" fmla="*/ 9 h 72"/>
              <a:gd name="T14" fmla="*/ 63 w 77"/>
              <a:gd name="T15" fmla="*/ 0 h 72"/>
              <a:gd name="T16" fmla="*/ 11 w 77"/>
              <a:gd name="T17" fmla="*/ 3 h 72"/>
              <a:gd name="T18" fmla="*/ 3 w 77"/>
              <a:gd name="T19" fmla="*/ 9 h 72"/>
              <a:gd name="T20" fmla="*/ 0 w 77"/>
              <a:gd name="T21" fmla="*/ 29 h 72"/>
              <a:gd name="T22" fmla="*/ 5 w 77"/>
              <a:gd name="T23" fmla="*/ 41 h 72"/>
              <a:gd name="T24" fmla="*/ 36 w 77"/>
              <a:gd name="T25" fmla="*/ 59 h 72"/>
              <a:gd name="T26" fmla="*/ 23 w 77"/>
              <a:gd name="T27" fmla="*/ 66 h 72"/>
              <a:gd name="T28" fmla="*/ 23 w 77"/>
              <a:gd name="T29" fmla="*/ 72 h 72"/>
              <a:gd name="T30" fmla="*/ 57 w 77"/>
              <a:gd name="T31" fmla="*/ 69 h 72"/>
              <a:gd name="T32" fmla="*/ 41 w 77"/>
              <a:gd name="T33" fmla="*/ 66 h 72"/>
              <a:gd name="T34" fmla="*/ 62 w 77"/>
              <a:gd name="T35" fmla="*/ 46 h 72"/>
              <a:gd name="T36" fmla="*/ 72 w 77"/>
              <a:gd name="T37" fmla="*/ 41 h 72"/>
              <a:gd name="T38" fmla="*/ 77 w 77"/>
              <a:gd name="T39" fmla="*/ 12 h 72"/>
              <a:gd name="T40" fmla="*/ 9 w 77"/>
              <a:gd name="T41" fmla="*/ 37 h 72"/>
              <a:gd name="T42" fmla="*/ 9 w 77"/>
              <a:gd name="T43" fmla="*/ 37 h 72"/>
              <a:gd name="T44" fmla="*/ 6 w 77"/>
              <a:gd name="T45" fmla="*/ 15 h 72"/>
              <a:gd name="T46" fmla="*/ 11 w 77"/>
              <a:gd name="T47" fmla="*/ 32 h 72"/>
              <a:gd name="T48" fmla="*/ 9 w 77"/>
              <a:gd name="T49" fmla="*/ 37 h 72"/>
              <a:gd name="T50" fmla="*/ 60 w 77"/>
              <a:gd name="T51" fmla="*/ 31 h 72"/>
              <a:gd name="T52" fmla="*/ 58 w 77"/>
              <a:gd name="T53" fmla="*/ 41 h 72"/>
              <a:gd name="T54" fmla="*/ 38 w 77"/>
              <a:gd name="T55" fmla="*/ 53 h 72"/>
              <a:gd name="T56" fmla="*/ 19 w 77"/>
              <a:gd name="T57" fmla="*/ 41 h 72"/>
              <a:gd name="T58" fmla="*/ 17 w 77"/>
              <a:gd name="T59" fmla="*/ 6 h 72"/>
              <a:gd name="T60" fmla="*/ 60 w 77"/>
              <a:gd name="T61" fmla="*/ 31 h 72"/>
              <a:gd name="T62" fmla="*/ 71 w 77"/>
              <a:gd name="T63" fmla="*/ 29 h 72"/>
              <a:gd name="T64" fmla="*/ 68 w 77"/>
              <a:gd name="T65" fmla="*/ 37 h 72"/>
              <a:gd name="T66" fmla="*/ 66 w 77"/>
              <a:gd name="T67" fmla="*/ 32 h 72"/>
              <a:gd name="T68" fmla="*/ 66 w 77"/>
              <a:gd name="T69" fmla="*/ 31 h 72"/>
              <a:gd name="T70" fmla="*/ 71 w 77"/>
              <a:gd name="T71" fmla="*/ 15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7" h="72">
                <a:moveTo>
                  <a:pt x="35" y="22"/>
                </a:moveTo>
                <a:cubicBezTo>
                  <a:pt x="38" y="18"/>
                  <a:pt x="38" y="18"/>
                  <a:pt x="38" y="18"/>
                </a:cubicBezTo>
                <a:cubicBezTo>
                  <a:pt x="38" y="40"/>
                  <a:pt x="38" y="40"/>
                  <a:pt x="38" y="40"/>
                </a:cubicBezTo>
                <a:cubicBezTo>
                  <a:pt x="38" y="41"/>
                  <a:pt x="38" y="41"/>
                  <a:pt x="39" y="41"/>
                </a:cubicBezTo>
                <a:cubicBezTo>
                  <a:pt x="40" y="41"/>
                  <a:pt x="41" y="41"/>
                  <a:pt x="41" y="40"/>
                </a:cubicBezTo>
                <a:cubicBezTo>
                  <a:pt x="41" y="13"/>
                  <a:pt x="41" y="13"/>
                  <a:pt x="41" y="13"/>
                </a:cubicBezTo>
                <a:cubicBezTo>
                  <a:pt x="41" y="12"/>
                  <a:pt x="40" y="11"/>
                  <a:pt x="39" y="11"/>
                </a:cubicBezTo>
                <a:cubicBezTo>
                  <a:pt x="39" y="11"/>
                  <a:pt x="38" y="12"/>
                  <a:pt x="38" y="12"/>
                </a:cubicBezTo>
                <a:cubicBezTo>
                  <a:pt x="32" y="19"/>
                  <a:pt x="32" y="19"/>
                  <a:pt x="32" y="19"/>
                </a:cubicBezTo>
                <a:cubicBezTo>
                  <a:pt x="32" y="20"/>
                  <a:pt x="32" y="21"/>
                  <a:pt x="32" y="22"/>
                </a:cubicBezTo>
                <a:cubicBezTo>
                  <a:pt x="33" y="23"/>
                  <a:pt x="34" y="22"/>
                  <a:pt x="35" y="22"/>
                </a:cubicBezTo>
                <a:close/>
                <a:moveTo>
                  <a:pt x="74" y="9"/>
                </a:moveTo>
                <a:cubicBezTo>
                  <a:pt x="74" y="9"/>
                  <a:pt x="74" y="9"/>
                  <a:pt x="74" y="9"/>
                </a:cubicBezTo>
                <a:cubicBezTo>
                  <a:pt x="66" y="9"/>
                  <a:pt x="66" y="9"/>
                  <a:pt x="66" y="9"/>
                </a:cubicBezTo>
                <a:cubicBezTo>
                  <a:pt x="66" y="3"/>
                  <a:pt x="66" y="3"/>
                  <a:pt x="66" y="3"/>
                </a:cubicBezTo>
                <a:cubicBezTo>
                  <a:pt x="66" y="1"/>
                  <a:pt x="65" y="0"/>
                  <a:pt x="63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2" y="0"/>
                  <a:pt x="11" y="1"/>
                  <a:pt x="11" y="3"/>
                </a:cubicBezTo>
                <a:cubicBezTo>
                  <a:pt x="11" y="9"/>
                  <a:pt x="11" y="9"/>
                  <a:pt x="11" y="9"/>
                </a:cubicBezTo>
                <a:cubicBezTo>
                  <a:pt x="3" y="9"/>
                  <a:pt x="3" y="9"/>
                  <a:pt x="3" y="9"/>
                </a:cubicBezTo>
                <a:cubicBezTo>
                  <a:pt x="1" y="9"/>
                  <a:pt x="0" y="11"/>
                  <a:pt x="0" y="1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33"/>
                  <a:pt x="2" y="38"/>
                  <a:pt x="5" y="41"/>
                </a:cubicBezTo>
                <a:cubicBezTo>
                  <a:pt x="5" y="41"/>
                  <a:pt x="5" y="41"/>
                  <a:pt x="5" y="41"/>
                </a:cubicBezTo>
                <a:cubicBezTo>
                  <a:pt x="8" y="44"/>
                  <a:pt x="11" y="46"/>
                  <a:pt x="15" y="46"/>
                </a:cubicBezTo>
                <a:cubicBezTo>
                  <a:pt x="20" y="53"/>
                  <a:pt x="27" y="58"/>
                  <a:pt x="36" y="59"/>
                </a:cubicBezTo>
                <a:cubicBezTo>
                  <a:pt x="36" y="66"/>
                  <a:pt x="36" y="66"/>
                  <a:pt x="36" y="66"/>
                </a:cubicBezTo>
                <a:cubicBezTo>
                  <a:pt x="23" y="66"/>
                  <a:pt x="23" y="66"/>
                  <a:pt x="23" y="66"/>
                </a:cubicBezTo>
                <a:cubicBezTo>
                  <a:pt x="21" y="66"/>
                  <a:pt x="20" y="67"/>
                  <a:pt x="20" y="69"/>
                </a:cubicBezTo>
                <a:cubicBezTo>
                  <a:pt x="20" y="71"/>
                  <a:pt x="21" y="72"/>
                  <a:pt x="23" y="72"/>
                </a:cubicBezTo>
                <a:cubicBezTo>
                  <a:pt x="54" y="72"/>
                  <a:pt x="54" y="72"/>
                  <a:pt x="54" y="72"/>
                </a:cubicBezTo>
                <a:cubicBezTo>
                  <a:pt x="56" y="72"/>
                  <a:pt x="57" y="71"/>
                  <a:pt x="57" y="69"/>
                </a:cubicBezTo>
                <a:cubicBezTo>
                  <a:pt x="57" y="67"/>
                  <a:pt x="56" y="66"/>
                  <a:pt x="54" y="66"/>
                </a:cubicBezTo>
                <a:cubicBezTo>
                  <a:pt x="41" y="66"/>
                  <a:pt x="41" y="66"/>
                  <a:pt x="41" y="66"/>
                </a:cubicBezTo>
                <a:cubicBezTo>
                  <a:pt x="41" y="59"/>
                  <a:pt x="41" y="59"/>
                  <a:pt x="41" y="59"/>
                </a:cubicBezTo>
                <a:cubicBezTo>
                  <a:pt x="50" y="58"/>
                  <a:pt x="57" y="53"/>
                  <a:pt x="62" y="46"/>
                </a:cubicBezTo>
                <a:cubicBezTo>
                  <a:pt x="66" y="46"/>
                  <a:pt x="69" y="44"/>
                  <a:pt x="72" y="41"/>
                </a:cubicBezTo>
                <a:cubicBezTo>
                  <a:pt x="72" y="41"/>
                  <a:pt x="72" y="41"/>
                  <a:pt x="72" y="41"/>
                </a:cubicBezTo>
                <a:cubicBezTo>
                  <a:pt x="75" y="38"/>
                  <a:pt x="77" y="33"/>
                  <a:pt x="77" y="29"/>
                </a:cubicBezTo>
                <a:cubicBezTo>
                  <a:pt x="77" y="12"/>
                  <a:pt x="77" y="12"/>
                  <a:pt x="77" y="12"/>
                </a:cubicBezTo>
                <a:cubicBezTo>
                  <a:pt x="77" y="11"/>
                  <a:pt x="76" y="9"/>
                  <a:pt x="74" y="9"/>
                </a:cubicBezTo>
                <a:close/>
                <a:moveTo>
                  <a:pt x="9" y="37"/>
                </a:move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9" y="37"/>
                  <a:pt x="9" y="37"/>
                </a:cubicBezTo>
                <a:cubicBezTo>
                  <a:pt x="7" y="35"/>
                  <a:pt x="6" y="32"/>
                  <a:pt x="6" y="29"/>
                </a:cubicBezTo>
                <a:cubicBezTo>
                  <a:pt x="6" y="15"/>
                  <a:pt x="6" y="15"/>
                  <a:pt x="6" y="15"/>
                </a:cubicBezTo>
                <a:cubicBezTo>
                  <a:pt x="11" y="15"/>
                  <a:pt x="11" y="15"/>
                  <a:pt x="11" y="15"/>
                </a:cubicBezTo>
                <a:cubicBezTo>
                  <a:pt x="11" y="32"/>
                  <a:pt x="11" y="32"/>
                  <a:pt x="11" y="32"/>
                </a:cubicBezTo>
                <a:cubicBezTo>
                  <a:pt x="11" y="34"/>
                  <a:pt x="11" y="36"/>
                  <a:pt x="12" y="39"/>
                </a:cubicBezTo>
                <a:cubicBezTo>
                  <a:pt x="11" y="38"/>
                  <a:pt x="10" y="38"/>
                  <a:pt x="9" y="37"/>
                </a:cubicBezTo>
                <a:close/>
                <a:moveTo>
                  <a:pt x="60" y="31"/>
                </a:moveTo>
                <a:cubicBezTo>
                  <a:pt x="60" y="31"/>
                  <a:pt x="60" y="31"/>
                  <a:pt x="60" y="31"/>
                </a:cubicBezTo>
                <a:cubicBezTo>
                  <a:pt x="60" y="32"/>
                  <a:pt x="60" y="32"/>
                  <a:pt x="60" y="32"/>
                </a:cubicBezTo>
                <a:cubicBezTo>
                  <a:pt x="60" y="35"/>
                  <a:pt x="59" y="38"/>
                  <a:pt x="58" y="41"/>
                </a:cubicBezTo>
                <a:cubicBezTo>
                  <a:pt x="58" y="41"/>
                  <a:pt x="58" y="41"/>
                  <a:pt x="58" y="41"/>
                </a:cubicBezTo>
                <a:cubicBezTo>
                  <a:pt x="54" y="48"/>
                  <a:pt x="47" y="53"/>
                  <a:pt x="38" y="53"/>
                </a:cubicBezTo>
                <a:cubicBezTo>
                  <a:pt x="30" y="53"/>
                  <a:pt x="23" y="48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8" y="38"/>
                  <a:pt x="17" y="35"/>
                  <a:pt x="17" y="31"/>
                </a:cubicBezTo>
                <a:cubicBezTo>
                  <a:pt x="17" y="6"/>
                  <a:pt x="17" y="6"/>
                  <a:pt x="17" y="6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31"/>
                  <a:pt x="60" y="31"/>
                  <a:pt x="60" y="31"/>
                </a:cubicBezTo>
                <a:close/>
                <a:moveTo>
                  <a:pt x="71" y="29"/>
                </a:moveTo>
                <a:cubicBezTo>
                  <a:pt x="71" y="29"/>
                  <a:pt x="71" y="29"/>
                  <a:pt x="71" y="29"/>
                </a:cubicBezTo>
                <a:cubicBezTo>
                  <a:pt x="71" y="32"/>
                  <a:pt x="70" y="35"/>
                  <a:pt x="68" y="37"/>
                </a:cubicBezTo>
                <a:cubicBezTo>
                  <a:pt x="68" y="37"/>
                  <a:pt x="68" y="37"/>
                  <a:pt x="68" y="37"/>
                </a:cubicBezTo>
                <a:cubicBezTo>
                  <a:pt x="67" y="38"/>
                  <a:pt x="66" y="38"/>
                  <a:pt x="65" y="39"/>
                </a:cubicBezTo>
                <a:cubicBezTo>
                  <a:pt x="66" y="36"/>
                  <a:pt x="66" y="34"/>
                  <a:pt x="66" y="32"/>
                </a:cubicBezTo>
                <a:cubicBezTo>
                  <a:pt x="66" y="31"/>
                  <a:pt x="66" y="31"/>
                  <a:pt x="66" y="31"/>
                </a:cubicBezTo>
                <a:cubicBezTo>
                  <a:pt x="66" y="31"/>
                  <a:pt x="66" y="31"/>
                  <a:pt x="66" y="31"/>
                </a:cubicBezTo>
                <a:cubicBezTo>
                  <a:pt x="66" y="15"/>
                  <a:pt x="66" y="15"/>
                  <a:pt x="66" y="15"/>
                </a:cubicBezTo>
                <a:cubicBezTo>
                  <a:pt x="71" y="15"/>
                  <a:pt x="71" y="15"/>
                  <a:pt x="71" y="15"/>
                </a:cubicBezTo>
                <a:cubicBezTo>
                  <a:pt x="71" y="29"/>
                  <a:pt x="71" y="29"/>
                  <a:pt x="71" y="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原创设计师QQ：598969553              _14"/>
          <p:cNvSpPr>
            <a:spLocks noEditPoints="1"/>
          </p:cNvSpPr>
          <p:nvPr/>
        </p:nvSpPr>
        <p:spPr bwMode="auto">
          <a:xfrm>
            <a:off x="1321873" y="3760087"/>
            <a:ext cx="321856" cy="328425"/>
          </a:xfrm>
          <a:custGeom>
            <a:avLst/>
            <a:gdLst>
              <a:gd name="T0" fmla="*/ 66 w 77"/>
              <a:gd name="T1" fmla="*/ 12 h 78"/>
              <a:gd name="T2" fmla="*/ 66 w 77"/>
              <a:gd name="T3" fmla="*/ 66 h 78"/>
              <a:gd name="T4" fmla="*/ 11 w 77"/>
              <a:gd name="T5" fmla="*/ 66 h 78"/>
              <a:gd name="T6" fmla="*/ 11 w 77"/>
              <a:gd name="T7" fmla="*/ 12 h 78"/>
              <a:gd name="T8" fmla="*/ 37 w 77"/>
              <a:gd name="T9" fmla="*/ 72 h 78"/>
              <a:gd name="T10" fmla="*/ 37 w 77"/>
              <a:gd name="T11" fmla="*/ 59 h 78"/>
              <a:gd name="T12" fmla="*/ 25 w 77"/>
              <a:gd name="T13" fmla="*/ 62 h 78"/>
              <a:gd name="T14" fmla="*/ 33 w 77"/>
              <a:gd name="T15" fmla="*/ 71 h 78"/>
              <a:gd name="T16" fmla="*/ 62 w 77"/>
              <a:gd name="T17" fmla="*/ 16 h 78"/>
              <a:gd name="T18" fmla="*/ 61 w 77"/>
              <a:gd name="T19" fmla="*/ 15 h 78"/>
              <a:gd name="T20" fmla="*/ 60 w 77"/>
              <a:gd name="T21" fmla="*/ 37 h 78"/>
              <a:gd name="T22" fmla="*/ 62 w 77"/>
              <a:gd name="T23" fmla="*/ 16 h 78"/>
              <a:gd name="T24" fmla="*/ 58 w 77"/>
              <a:gd name="T25" fmla="*/ 13 h 78"/>
              <a:gd name="T26" fmla="*/ 54 w 77"/>
              <a:gd name="T27" fmla="*/ 13 h 78"/>
              <a:gd name="T28" fmla="*/ 58 w 77"/>
              <a:gd name="T29" fmla="*/ 13 h 78"/>
              <a:gd name="T30" fmla="*/ 44 w 77"/>
              <a:gd name="T31" fmla="*/ 7 h 78"/>
              <a:gd name="T32" fmla="*/ 40 w 77"/>
              <a:gd name="T33" fmla="*/ 19 h 78"/>
              <a:gd name="T34" fmla="*/ 52 w 77"/>
              <a:gd name="T35" fmla="*/ 16 h 78"/>
              <a:gd name="T36" fmla="*/ 44 w 77"/>
              <a:gd name="T37" fmla="*/ 7 h 78"/>
              <a:gd name="T38" fmla="*/ 37 w 77"/>
              <a:gd name="T39" fmla="*/ 6 h 78"/>
              <a:gd name="T40" fmla="*/ 26 w 77"/>
              <a:gd name="T41" fmla="*/ 14 h 78"/>
              <a:gd name="T42" fmla="*/ 27 w 77"/>
              <a:gd name="T43" fmla="*/ 17 h 78"/>
              <a:gd name="T44" fmla="*/ 37 w 77"/>
              <a:gd name="T45" fmla="*/ 6 h 78"/>
              <a:gd name="T46" fmla="*/ 26 w 77"/>
              <a:gd name="T47" fmla="*/ 9 h 78"/>
              <a:gd name="T48" fmla="*/ 22 w 77"/>
              <a:gd name="T49" fmla="*/ 15 h 78"/>
              <a:gd name="T50" fmla="*/ 26 w 77"/>
              <a:gd name="T51" fmla="*/ 9 h 78"/>
              <a:gd name="T52" fmla="*/ 16 w 77"/>
              <a:gd name="T53" fmla="*/ 15 h 78"/>
              <a:gd name="T54" fmla="*/ 6 w 77"/>
              <a:gd name="T55" fmla="*/ 37 h 78"/>
              <a:gd name="T56" fmla="*/ 21 w 77"/>
              <a:gd name="T57" fmla="*/ 18 h 78"/>
              <a:gd name="T58" fmla="*/ 6 w 77"/>
              <a:gd name="T59" fmla="*/ 41 h 78"/>
              <a:gd name="T60" fmla="*/ 15 w 77"/>
              <a:gd name="T61" fmla="*/ 62 h 78"/>
              <a:gd name="T62" fmla="*/ 21 w 77"/>
              <a:gd name="T63" fmla="*/ 60 h 78"/>
              <a:gd name="T64" fmla="*/ 6 w 77"/>
              <a:gd name="T65" fmla="*/ 41 h 78"/>
              <a:gd name="T66" fmla="*/ 19 w 77"/>
              <a:gd name="T67" fmla="*/ 65 h 78"/>
              <a:gd name="T68" fmla="*/ 23 w 77"/>
              <a:gd name="T69" fmla="*/ 65 h 78"/>
              <a:gd name="T70" fmla="*/ 19 w 77"/>
              <a:gd name="T71" fmla="*/ 65 h 78"/>
              <a:gd name="T72" fmla="*/ 40 w 77"/>
              <a:gd name="T73" fmla="*/ 72 h 78"/>
              <a:gd name="T74" fmla="*/ 51 w 77"/>
              <a:gd name="T75" fmla="*/ 63 h 78"/>
              <a:gd name="T76" fmla="*/ 50 w 77"/>
              <a:gd name="T77" fmla="*/ 61 h 78"/>
              <a:gd name="T78" fmla="*/ 40 w 77"/>
              <a:gd name="T79" fmla="*/ 72 h 78"/>
              <a:gd name="T80" fmla="*/ 51 w 77"/>
              <a:gd name="T81" fmla="*/ 69 h 78"/>
              <a:gd name="T82" fmla="*/ 55 w 77"/>
              <a:gd name="T83" fmla="*/ 63 h 78"/>
              <a:gd name="T84" fmla="*/ 51 w 77"/>
              <a:gd name="T85" fmla="*/ 69 h 78"/>
              <a:gd name="T86" fmla="*/ 61 w 77"/>
              <a:gd name="T87" fmla="*/ 63 h 78"/>
              <a:gd name="T88" fmla="*/ 71 w 77"/>
              <a:gd name="T89" fmla="*/ 41 h 78"/>
              <a:gd name="T90" fmla="*/ 56 w 77"/>
              <a:gd name="T91" fmla="*/ 60 h 78"/>
              <a:gd name="T92" fmla="*/ 53 w 77"/>
              <a:gd name="T93" fmla="*/ 19 h 78"/>
              <a:gd name="T94" fmla="*/ 52 w 77"/>
              <a:gd name="T95" fmla="*/ 20 h 78"/>
              <a:gd name="T96" fmla="*/ 40 w 77"/>
              <a:gd name="T97" fmla="*/ 37 h 78"/>
              <a:gd name="T98" fmla="*/ 53 w 77"/>
              <a:gd name="T99" fmla="*/ 19 h 78"/>
              <a:gd name="T100" fmla="*/ 37 w 77"/>
              <a:gd name="T101" fmla="*/ 22 h 78"/>
              <a:gd name="T102" fmla="*/ 24 w 77"/>
              <a:gd name="T103" fmla="*/ 19 h 78"/>
              <a:gd name="T104" fmla="*/ 37 w 77"/>
              <a:gd name="T105" fmla="*/ 37 h 78"/>
              <a:gd name="T106" fmla="*/ 37 w 77"/>
              <a:gd name="T107" fmla="*/ 56 h 78"/>
              <a:gd name="T108" fmla="*/ 37 w 77"/>
              <a:gd name="T109" fmla="*/ 41 h 78"/>
              <a:gd name="T110" fmla="*/ 24 w 77"/>
              <a:gd name="T111" fmla="*/ 58 h 78"/>
              <a:gd name="T112" fmla="*/ 37 w 77"/>
              <a:gd name="T113" fmla="*/ 56 h 78"/>
              <a:gd name="T114" fmla="*/ 40 w 77"/>
              <a:gd name="T115" fmla="*/ 56 h 78"/>
              <a:gd name="T116" fmla="*/ 53 w 77"/>
              <a:gd name="T117" fmla="*/ 58 h 78"/>
              <a:gd name="T118" fmla="*/ 40 w 77"/>
              <a:gd name="T119" fmla="*/ 41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7" h="78">
                <a:moveTo>
                  <a:pt x="39" y="0"/>
                </a:moveTo>
                <a:cubicBezTo>
                  <a:pt x="49" y="0"/>
                  <a:pt x="59" y="5"/>
                  <a:pt x="66" y="12"/>
                </a:cubicBezTo>
                <a:cubicBezTo>
                  <a:pt x="73" y="19"/>
                  <a:pt x="77" y="28"/>
                  <a:pt x="77" y="39"/>
                </a:cubicBezTo>
                <a:cubicBezTo>
                  <a:pt x="77" y="50"/>
                  <a:pt x="73" y="59"/>
                  <a:pt x="66" y="66"/>
                </a:cubicBezTo>
                <a:cubicBezTo>
                  <a:pt x="59" y="73"/>
                  <a:pt x="49" y="78"/>
                  <a:pt x="39" y="78"/>
                </a:cubicBezTo>
                <a:cubicBezTo>
                  <a:pt x="28" y="78"/>
                  <a:pt x="18" y="73"/>
                  <a:pt x="11" y="66"/>
                </a:cubicBezTo>
                <a:cubicBezTo>
                  <a:pt x="4" y="59"/>
                  <a:pt x="0" y="50"/>
                  <a:pt x="0" y="39"/>
                </a:cubicBezTo>
                <a:cubicBezTo>
                  <a:pt x="0" y="28"/>
                  <a:pt x="4" y="19"/>
                  <a:pt x="11" y="12"/>
                </a:cubicBezTo>
                <a:cubicBezTo>
                  <a:pt x="18" y="5"/>
                  <a:pt x="28" y="0"/>
                  <a:pt x="39" y="0"/>
                </a:cubicBezTo>
                <a:close/>
                <a:moveTo>
                  <a:pt x="37" y="72"/>
                </a:moveTo>
                <a:cubicBezTo>
                  <a:pt x="37" y="72"/>
                  <a:pt x="37" y="72"/>
                  <a:pt x="37" y="72"/>
                </a:cubicBezTo>
                <a:cubicBezTo>
                  <a:pt x="37" y="59"/>
                  <a:pt x="37" y="59"/>
                  <a:pt x="37" y="59"/>
                </a:cubicBezTo>
                <a:cubicBezTo>
                  <a:pt x="33" y="59"/>
                  <a:pt x="30" y="60"/>
                  <a:pt x="27" y="61"/>
                </a:cubicBezTo>
                <a:cubicBezTo>
                  <a:pt x="26" y="61"/>
                  <a:pt x="26" y="62"/>
                  <a:pt x="25" y="62"/>
                </a:cubicBezTo>
                <a:cubicBezTo>
                  <a:pt x="26" y="62"/>
                  <a:pt x="26" y="63"/>
                  <a:pt x="26" y="63"/>
                </a:cubicBezTo>
                <a:cubicBezTo>
                  <a:pt x="28" y="67"/>
                  <a:pt x="30" y="70"/>
                  <a:pt x="33" y="71"/>
                </a:cubicBezTo>
                <a:cubicBezTo>
                  <a:pt x="34" y="71"/>
                  <a:pt x="35" y="72"/>
                  <a:pt x="37" y="72"/>
                </a:cubicBezTo>
                <a:close/>
                <a:moveTo>
                  <a:pt x="62" y="16"/>
                </a:moveTo>
                <a:cubicBezTo>
                  <a:pt x="62" y="16"/>
                  <a:pt x="62" y="16"/>
                  <a:pt x="62" y="16"/>
                </a:cubicBezTo>
                <a:cubicBezTo>
                  <a:pt x="61" y="16"/>
                  <a:pt x="61" y="15"/>
                  <a:pt x="61" y="15"/>
                </a:cubicBezTo>
                <a:cubicBezTo>
                  <a:pt x="59" y="16"/>
                  <a:pt x="58" y="17"/>
                  <a:pt x="56" y="18"/>
                </a:cubicBezTo>
                <a:cubicBezTo>
                  <a:pt x="58" y="23"/>
                  <a:pt x="60" y="30"/>
                  <a:pt x="60" y="37"/>
                </a:cubicBezTo>
                <a:cubicBezTo>
                  <a:pt x="71" y="37"/>
                  <a:pt x="71" y="37"/>
                  <a:pt x="71" y="37"/>
                </a:cubicBezTo>
                <a:cubicBezTo>
                  <a:pt x="71" y="29"/>
                  <a:pt x="67" y="21"/>
                  <a:pt x="62" y="16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6" y="11"/>
                  <a:pt x="54" y="10"/>
                  <a:pt x="51" y="9"/>
                </a:cubicBezTo>
                <a:cubicBezTo>
                  <a:pt x="52" y="10"/>
                  <a:pt x="53" y="11"/>
                  <a:pt x="54" y="13"/>
                </a:cubicBezTo>
                <a:cubicBezTo>
                  <a:pt x="54" y="13"/>
                  <a:pt x="55" y="14"/>
                  <a:pt x="55" y="15"/>
                </a:cubicBezTo>
                <a:cubicBezTo>
                  <a:pt x="56" y="14"/>
                  <a:pt x="57" y="13"/>
                  <a:pt x="58" y="13"/>
                </a:cubicBezTo>
                <a:close/>
                <a:moveTo>
                  <a:pt x="44" y="7"/>
                </a:moveTo>
                <a:cubicBezTo>
                  <a:pt x="44" y="7"/>
                  <a:pt x="44" y="7"/>
                  <a:pt x="44" y="7"/>
                </a:cubicBezTo>
                <a:cubicBezTo>
                  <a:pt x="43" y="6"/>
                  <a:pt x="42" y="6"/>
                  <a:pt x="40" y="6"/>
                </a:cubicBezTo>
                <a:cubicBezTo>
                  <a:pt x="40" y="19"/>
                  <a:pt x="40" y="19"/>
                  <a:pt x="40" y="19"/>
                </a:cubicBezTo>
                <a:cubicBezTo>
                  <a:pt x="44" y="19"/>
                  <a:pt x="47" y="18"/>
                  <a:pt x="50" y="17"/>
                </a:cubicBezTo>
                <a:cubicBezTo>
                  <a:pt x="51" y="17"/>
                  <a:pt x="51" y="16"/>
                  <a:pt x="52" y="16"/>
                </a:cubicBezTo>
                <a:cubicBezTo>
                  <a:pt x="51" y="16"/>
                  <a:pt x="51" y="15"/>
                  <a:pt x="51" y="14"/>
                </a:cubicBezTo>
                <a:cubicBezTo>
                  <a:pt x="49" y="11"/>
                  <a:pt x="47" y="8"/>
                  <a:pt x="44" y="7"/>
                </a:cubicBezTo>
                <a:close/>
                <a:moveTo>
                  <a:pt x="37" y="6"/>
                </a:moveTo>
                <a:cubicBezTo>
                  <a:pt x="37" y="6"/>
                  <a:pt x="37" y="6"/>
                  <a:pt x="37" y="6"/>
                </a:cubicBezTo>
                <a:cubicBezTo>
                  <a:pt x="35" y="6"/>
                  <a:pt x="34" y="6"/>
                  <a:pt x="33" y="7"/>
                </a:cubicBezTo>
                <a:cubicBezTo>
                  <a:pt x="30" y="8"/>
                  <a:pt x="28" y="11"/>
                  <a:pt x="26" y="14"/>
                </a:cubicBezTo>
                <a:cubicBezTo>
                  <a:pt x="26" y="15"/>
                  <a:pt x="26" y="16"/>
                  <a:pt x="25" y="16"/>
                </a:cubicBezTo>
                <a:cubicBezTo>
                  <a:pt x="26" y="16"/>
                  <a:pt x="26" y="17"/>
                  <a:pt x="27" y="17"/>
                </a:cubicBezTo>
                <a:cubicBezTo>
                  <a:pt x="30" y="18"/>
                  <a:pt x="33" y="19"/>
                  <a:pt x="37" y="19"/>
                </a:cubicBezTo>
                <a:cubicBezTo>
                  <a:pt x="37" y="6"/>
                  <a:pt x="37" y="6"/>
                  <a:pt x="37" y="6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3" y="10"/>
                  <a:pt x="21" y="11"/>
                  <a:pt x="19" y="13"/>
                </a:cubicBezTo>
                <a:cubicBezTo>
                  <a:pt x="20" y="13"/>
                  <a:pt x="21" y="14"/>
                  <a:pt x="22" y="15"/>
                </a:cubicBezTo>
                <a:cubicBezTo>
                  <a:pt x="22" y="14"/>
                  <a:pt x="23" y="13"/>
                  <a:pt x="23" y="13"/>
                </a:cubicBezTo>
                <a:cubicBezTo>
                  <a:pt x="24" y="11"/>
                  <a:pt x="25" y="10"/>
                  <a:pt x="26" y="9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5" y="16"/>
                </a:cubicBezTo>
                <a:cubicBezTo>
                  <a:pt x="10" y="21"/>
                  <a:pt x="6" y="29"/>
                  <a:pt x="6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0"/>
                  <a:pt x="19" y="23"/>
                  <a:pt x="21" y="18"/>
                </a:cubicBezTo>
                <a:cubicBezTo>
                  <a:pt x="19" y="17"/>
                  <a:pt x="18" y="16"/>
                  <a:pt x="16" y="15"/>
                </a:cubicBezTo>
                <a:close/>
                <a:moveTo>
                  <a:pt x="6" y="41"/>
                </a:moveTo>
                <a:cubicBezTo>
                  <a:pt x="6" y="41"/>
                  <a:pt x="6" y="41"/>
                  <a:pt x="6" y="41"/>
                </a:cubicBezTo>
                <a:cubicBezTo>
                  <a:pt x="6" y="49"/>
                  <a:pt x="10" y="57"/>
                  <a:pt x="15" y="62"/>
                </a:cubicBezTo>
                <a:cubicBezTo>
                  <a:pt x="16" y="63"/>
                  <a:pt x="16" y="63"/>
                  <a:pt x="16" y="63"/>
                </a:cubicBezTo>
                <a:cubicBezTo>
                  <a:pt x="18" y="62"/>
                  <a:pt x="19" y="61"/>
                  <a:pt x="21" y="60"/>
                </a:cubicBezTo>
                <a:cubicBezTo>
                  <a:pt x="19" y="54"/>
                  <a:pt x="17" y="48"/>
                  <a:pt x="17" y="41"/>
                </a:cubicBezTo>
                <a:cubicBezTo>
                  <a:pt x="6" y="41"/>
                  <a:pt x="6" y="41"/>
                  <a:pt x="6" y="41"/>
                </a:cubicBezTo>
                <a:close/>
                <a:moveTo>
                  <a:pt x="19" y="65"/>
                </a:moveTo>
                <a:cubicBezTo>
                  <a:pt x="19" y="65"/>
                  <a:pt x="19" y="65"/>
                  <a:pt x="19" y="65"/>
                </a:cubicBezTo>
                <a:cubicBezTo>
                  <a:pt x="21" y="67"/>
                  <a:pt x="23" y="68"/>
                  <a:pt x="26" y="69"/>
                </a:cubicBezTo>
                <a:cubicBezTo>
                  <a:pt x="25" y="68"/>
                  <a:pt x="24" y="67"/>
                  <a:pt x="23" y="65"/>
                </a:cubicBezTo>
                <a:cubicBezTo>
                  <a:pt x="23" y="65"/>
                  <a:pt x="22" y="64"/>
                  <a:pt x="22" y="63"/>
                </a:cubicBezTo>
                <a:cubicBezTo>
                  <a:pt x="21" y="64"/>
                  <a:pt x="20" y="65"/>
                  <a:pt x="19" y="65"/>
                </a:cubicBezTo>
                <a:close/>
                <a:moveTo>
                  <a:pt x="40" y="72"/>
                </a:moveTo>
                <a:cubicBezTo>
                  <a:pt x="40" y="72"/>
                  <a:pt x="40" y="72"/>
                  <a:pt x="40" y="72"/>
                </a:cubicBezTo>
                <a:cubicBezTo>
                  <a:pt x="42" y="72"/>
                  <a:pt x="43" y="71"/>
                  <a:pt x="44" y="71"/>
                </a:cubicBezTo>
                <a:cubicBezTo>
                  <a:pt x="47" y="70"/>
                  <a:pt x="49" y="67"/>
                  <a:pt x="51" y="63"/>
                </a:cubicBezTo>
                <a:cubicBezTo>
                  <a:pt x="51" y="63"/>
                  <a:pt x="51" y="62"/>
                  <a:pt x="52" y="62"/>
                </a:cubicBezTo>
                <a:cubicBezTo>
                  <a:pt x="51" y="62"/>
                  <a:pt x="51" y="61"/>
                  <a:pt x="50" y="61"/>
                </a:cubicBezTo>
                <a:cubicBezTo>
                  <a:pt x="47" y="60"/>
                  <a:pt x="44" y="59"/>
                  <a:pt x="40" y="59"/>
                </a:cubicBezTo>
                <a:cubicBezTo>
                  <a:pt x="40" y="72"/>
                  <a:pt x="40" y="72"/>
                  <a:pt x="40" y="72"/>
                </a:cubicBezTo>
                <a:close/>
                <a:moveTo>
                  <a:pt x="51" y="69"/>
                </a:moveTo>
                <a:cubicBezTo>
                  <a:pt x="51" y="69"/>
                  <a:pt x="51" y="69"/>
                  <a:pt x="51" y="69"/>
                </a:cubicBezTo>
                <a:cubicBezTo>
                  <a:pt x="54" y="68"/>
                  <a:pt x="56" y="67"/>
                  <a:pt x="58" y="65"/>
                </a:cubicBezTo>
                <a:cubicBezTo>
                  <a:pt x="57" y="65"/>
                  <a:pt x="56" y="64"/>
                  <a:pt x="55" y="63"/>
                </a:cubicBezTo>
                <a:cubicBezTo>
                  <a:pt x="55" y="64"/>
                  <a:pt x="54" y="65"/>
                  <a:pt x="54" y="65"/>
                </a:cubicBezTo>
                <a:cubicBezTo>
                  <a:pt x="53" y="67"/>
                  <a:pt x="52" y="68"/>
                  <a:pt x="51" y="69"/>
                </a:cubicBezTo>
                <a:close/>
                <a:moveTo>
                  <a:pt x="61" y="63"/>
                </a:moveTo>
                <a:cubicBezTo>
                  <a:pt x="61" y="63"/>
                  <a:pt x="61" y="63"/>
                  <a:pt x="61" y="63"/>
                </a:cubicBezTo>
                <a:cubicBezTo>
                  <a:pt x="62" y="62"/>
                  <a:pt x="62" y="62"/>
                  <a:pt x="62" y="62"/>
                </a:cubicBezTo>
                <a:cubicBezTo>
                  <a:pt x="67" y="57"/>
                  <a:pt x="71" y="49"/>
                  <a:pt x="71" y="41"/>
                </a:cubicBezTo>
                <a:cubicBezTo>
                  <a:pt x="60" y="41"/>
                  <a:pt x="60" y="41"/>
                  <a:pt x="60" y="41"/>
                </a:cubicBezTo>
                <a:cubicBezTo>
                  <a:pt x="60" y="48"/>
                  <a:pt x="58" y="54"/>
                  <a:pt x="56" y="60"/>
                </a:cubicBezTo>
                <a:cubicBezTo>
                  <a:pt x="58" y="61"/>
                  <a:pt x="59" y="62"/>
                  <a:pt x="61" y="63"/>
                </a:cubicBezTo>
                <a:close/>
                <a:moveTo>
                  <a:pt x="53" y="19"/>
                </a:moveTo>
                <a:cubicBezTo>
                  <a:pt x="53" y="19"/>
                  <a:pt x="53" y="19"/>
                  <a:pt x="53" y="19"/>
                </a:cubicBezTo>
                <a:cubicBezTo>
                  <a:pt x="53" y="20"/>
                  <a:pt x="52" y="20"/>
                  <a:pt x="52" y="20"/>
                </a:cubicBezTo>
                <a:cubicBezTo>
                  <a:pt x="48" y="21"/>
                  <a:pt x="44" y="22"/>
                  <a:pt x="40" y="22"/>
                </a:cubicBezTo>
                <a:cubicBezTo>
                  <a:pt x="40" y="37"/>
                  <a:pt x="40" y="37"/>
                  <a:pt x="40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1"/>
                  <a:pt x="55" y="24"/>
                  <a:pt x="53" y="19"/>
                </a:cubicBezTo>
                <a:close/>
                <a:moveTo>
                  <a:pt x="37" y="22"/>
                </a:moveTo>
                <a:cubicBezTo>
                  <a:pt x="37" y="22"/>
                  <a:pt x="37" y="22"/>
                  <a:pt x="37" y="22"/>
                </a:cubicBezTo>
                <a:cubicBezTo>
                  <a:pt x="33" y="22"/>
                  <a:pt x="29" y="21"/>
                  <a:pt x="25" y="20"/>
                </a:cubicBezTo>
                <a:cubicBezTo>
                  <a:pt x="25" y="20"/>
                  <a:pt x="24" y="20"/>
                  <a:pt x="24" y="19"/>
                </a:cubicBezTo>
                <a:cubicBezTo>
                  <a:pt x="22" y="24"/>
                  <a:pt x="21" y="31"/>
                  <a:pt x="21" y="37"/>
                </a:cubicBezTo>
                <a:cubicBezTo>
                  <a:pt x="37" y="37"/>
                  <a:pt x="37" y="37"/>
                  <a:pt x="37" y="37"/>
                </a:cubicBezTo>
                <a:cubicBezTo>
                  <a:pt x="37" y="22"/>
                  <a:pt x="37" y="22"/>
                  <a:pt x="37" y="22"/>
                </a:cubicBezTo>
                <a:close/>
                <a:moveTo>
                  <a:pt x="37" y="56"/>
                </a:moveTo>
                <a:cubicBezTo>
                  <a:pt x="37" y="56"/>
                  <a:pt x="37" y="56"/>
                  <a:pt x="37" y="56"/>
                </a:cubicBezTo>
                <a:cubicBezTo>
                  <a:pt x="37" y="41"/>
                  <a:pt x="37" y="41"/>
                  <a:pt x="37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1" y="47"/>
                  <a:pt x="22" y="53"/>
                  <a:pt x="24" y="58"/>
                </a:cubicBezTo>
                <a:cubicBezTo>
                  <a:pt x="24" y="58"/>
                  <a:pt x="25" y="58"/>
                  <a:pt x="25" y="58"/>
                </a:cubicBezTo>
                <a:cubicBezTo>
                  <a:pt x="29" y="57"/>
                  <a:pt x="33" y="56"/>
                  <a:pt x="37" y="56"/>
                </a:cubicBezTo>
                <a:close/>
                <a:moveTo>
                  <a:pt x="40" y="56"/>
                </a:moveTo>
                <a:cubicBezTo>
                  <a:pt x="40" y="56"/>
                  <a:pt x="40" y="56"/>
                  <a:pt x="40" y="56"/>
                </a:cubicBezTo>
                <a:cubicBezTo>
                  <a:pt x="44" y="56"/>
                  <a:pt x="48" y="57"/>
                  <a:pt x="52" y="58"/>
                </a:cubicBezTo>
                <a:cubicBezTo>
                  <a:pt x="52" y="58"/>
                  <a:pt x="53" y="58"/>
                  <a:pt x="53" y="58"/>
                </a:cubicBezTo>
                <a:cubicBezTo>
                  <a:pt x="55" y="53"/>
                  <a:pt x="56" y="47"/>
                  <a:pt x="56" y="41"/>
                </a:cubicBezTo>
                <a:cubicBezTo>
                  <a:pt x="40" y="41"/>
                  <a:pt x="40" y="41"/>
                  <a:pt x="40" y="41"/>
                </a:cubicBezTo>
                <a:cubicBezTo>
                  <a:pt x="40" y="56"/>
                  <a:pt x="40" y="56"/>
                  <a:pt x="40" y="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原创设计师QQ：598969553              _15"/>
          <p:cNvSpPr>
            <a:spLocks noEditPoints="1"/>
          </p:cNvSpPr>
          <p:nvPr/>
        </p:nvSpPr>
        <p:spPr bwMode="auto">
          <a:xfrm>
            <a:off x="3323078" y="3760087"/>
            <a:ext cx="321856" cy="328425"/>
          </a:xfrm>
          <a:custGeom>
            <a:avLst/>
            <a:gdLst>
              <a:gd name="T0" fmla="*/ 39 w 77"/>
              <a:gd name="T1" fmla="*/ 57 h 78"/>
              <a:gd name="T2" fmla="*/ 48 w 77"/>
              <a:gd name="T3" fmla="*/ 8 h 78"/>
              <a:gd name="T4" fmla="*/ 53 w 77"/>
              <a:gd name="T5" fmla="*/ 10 h 78"/>
              <a:gd name="T6" fmla="*/ 61 w 77"/>
              <a:gd name="T7" fmla="*/ 7 h 78"/>
              <a:gd name="T8" fmla="*/ 71 w 77"/>
              <a:gd name="T9" fmla="*/ 20 h 78"/>
              <a:gd name="T10" fmla="*/ 69 w 77"/>
              <a:gd name="T11" fmla="*/ 29 h 78"/>
              <a:gd name="T12" fmla="*/ 77 w 77"/>
              <a:gd name="T13" fmla="*/ 32 h 78"/>
              <a:gd name="T14" fmla="*/ 74 w 77"/>
              <a:gd name="T15" fmla="*/ 48 h 78"/>
              <a:gd name="T16" fmla="*/ 67 w 77"/>
              <a:gd name="T17" fmla="*/ 53 h 78"/>
              <a:gd name="T18" fmla="*/ 71 w 77"/>
              <a:gd name="T19" fmla="*/ 61 h 78"/>
              <a:gd name="T20" fmla="*/ 57 w 77"/>
              <a:gd name="T21" fmla="*/ 71 h 78"/>
              <a:gd name="T22" fmla="*/ 51 w 77"/>
              <a:gd name="T23" fmla="*/ 68 h 78"/>
              <a:gd name="T24" fmla="*/ 45 w 77"/>
              <a:gd name="T25" fmla="*/ 78 h 78"/>
              <a:gd name="T26" fmla="*/ 29 w 77"/>
              <a:gd name="T27" fmla="*/ 75 h 78"/>
              <a:gd name="T28" fmla="*/ 26 w 77"/>
              <a:gd name="T29" fmla="*/ 68 h 78"/>
              <a:gd name="T30" fmla="*/ 24 w 77"/>
              <a:gd name="T31" fmla="*/ 67 h 78"/>
              <a:gd name="T32" fmla="*/ 16 w 77"/>
              <a:gd name="T33" fmla="*/ 71 h 78"/>
              <a:gd name="T34" fmla="*/ 6 w 77"/>
              <a:gd name="T35" fmla="*/ 57 h 78"/>
              <a:gd name="T36" fmla="*/ 8 w 77"/>
              <a:gd name="T37" fmla="*/ 48 h 78"/>
              <a:gd name="T38" fmla="*/ 0 w 77"/>
              <a:gd name="T39" fmla="*/ 45 h 78"/>
              <a:gd name="T40" fmla="*/ 8 w 77"/>
              <a:gd name="T41" fmla="*/ 29 h 78"/>
              <a:gd name="T42" fmla="*/ 6 w 77"/>
              <a:gd name="T43" fmla="*/ 20 h 78"/>
              <a:gd name="T44" fmla="*/ 6 w 77"/>
              <a:gd name="T45" fmla="*/ 16 h 78"/>
              <a:gd name="T46" fmla="*/ 24 w 77"/>
              <a:gd name="T47" fmla="*/ 10 h 78"/>
              <a:gd name="T48" fmla="*/ 32 w 77"/>
              <a:gd name="T49" fmla="*/ 0 h 78"/>
              <a:gd name="T50" fmla="*/ 48 w 77"/>
              <a:gd name="T51" fmla="*/ 3 h 78"/>
              <a:gd name="T52" fmla="*/ 48 w 77"/>
              <a:gd name="T53" fmla="*/ 15 h 78"/>
              <a:gd name="T54" fmla="*/ 42 w 77"/>
              <a:gd name="T55" fmla="*/ 11 h 78"/>
              <a:gd name="T56" fmla="*/ 35 w 77"/>
              <a:gd name="T57" fmla="*/ 11 h 78"/>
              <a:gd name="T58" fmla="*/ 25 w 77"/>
              <a:gd name="T59" fmla="*/ 17 h 78"/>
              <a:gd name="T60" fmla="*/ 13 w 77"/>
              <a:gd name="T61" fmla="*/ 18 h 78"/>
              <a:gd name="T62" fmla="*/ 14 w 77"/>
              <a:gd name="T63" fmla="*/ 29 h 78"/>
              <a:gd name="T64" fmla="*/ 6 w 77"/>
              <a:gd name="T65" fmla="*/ 35 h 78"/>
              <a:gd name="T66" fmla="*/ 13 w 77"/>
              <a:gd name="T67" fmla="*/ 45 h 78"/>
              <a:gd name="T68" fmla="*/ 16 w 77"/>
              <a:gd name="T69" fmla="*/ 56 h 78"/>
              <a:gd name="T70" fmla="*/ 21 w 77"/>
              <a:gd name="T71" fmla="*/ 61 h 78"/>
              <a:gd name="T72" fmla="*/ 32 w 77"/>
              <a:gd name="T73" fmla="*/ 64 h 78"/>
              <a:gd name="T74" fmla="*/ 42 w 77"/>
              <a:gd name="T75" fmla="*/ 72 h 78"/>
              <a:gd name="T76" fmla="*/ 44 w 77"/>
              <a:gd name="T77" fmla="*/ 64 h 78"/>
              <a:gd name="T78" fmla="*/ 52 w 77"/>
              <a:gd name="T79" fmla="*/ 61 h 78"/>
              <a:gd name="T80" fmla="*/ 64 w 77"/>
              <a:gd name="T81" fmla="*/ 59 h 78"/>
              <a:gd name="T82" fmla="*/ 63 w 77"/>
              <a:gd name="T83" fmla="*/ 49 h 78"/>
              <a:gd name="T84" fmla="*/ 71 w 77"/>
              <a:gd name="T85" fmla="*/ 42 h 78"/>
              <a:gd name="T86" fmla="*/ 64 w 77"/>
              <a:gd name="T87" fmla="*/ 33 h 78"/>
              <a:gd name="T88" fmla="*/ 61 w 77"/>
              <a:gd name="T89" fmla="*/ 21 h 78"/>
              <a:gd name="T90" fmla="*/ 56 w 77"/>
              <a:gd name="T91" fmla="*/ 16 h 78"/>
              <a:gd name="T92" fmla="*/ 39 w 77"/>
              <a:gd name="T93" fmla="*/ 24 h 78"/>
              <a:gd name="T94" fmla="*/ 39 w 77"/>
              <a:gd name="T95" fmla="*/ 54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77" h="78">
                <a:moveTo>
                  <a:pt x="39" y="20"/>
                </a:moveTo>
                <a:cubicBezTo>
                  <a:pt x="49" y="20"/>
                  <a:pt x="57" y="29"/>
                  <a:pt x="57" y="39"/>
                </a:cubicBezTo>
                <a:cubicBezTo>
                  <a:pt x="57" y="49"/>
                  <a:pt x="49" y="57"/>
                  <a:pt x="39" y="57"/>
                </a:cubicBezTo>
                <a:cubicBezTo>
                  <a:pt x="28" y="57"/>
                  <a:pt x="20" y="49"/>
                  <a:pt x="20" y="39"/>
                </a:cubicBezTo>
                <a:cubicBezTo>
                  <a:pt x="20" y="29"/>
                  <a:pt x="28" y="20"/>
                  <a:pt x="39" y="20"/>
                </a:cubicBezTo>
                <a:close/>
                <a:moveTo>
                  <a:pt x="48" y="8"/>
                </a:moveTo>
                <a:cubicBezTo>
                  <a:pt x="48" y="8"/>
                  <a:pt x="48" y="8"/>
                  <a:pt x="48" y="8"/>
                </a:cubicBezTo>
                <a:cubicBezTo>
                  <a:pt x="49" y="9"/>
                  <a:pt x="50" y="9"/>
                  <a:pt x="51" y="9"/>
                </a:cubicBezTo>
                <a:cubicBezTo>
                  <a:pt x="52" y="10"/>
                  <a:pt x="52" y="10"/>
                  <a:pt x="53" y="10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5"/>
                  <a:pt x="60" y="5"/>
                  <a:pt x="61" y="7"/>
                </a:cubicBezTo>
                <a:cubicBezTo>
                  <a:pt x="61" y="7"/>
                  <a:pt x="61" y="7"/>
                  <a:pt x="61" y="7"/>
                </a:cubicBezTo>
                <a:cubicBezTo>
                  <a:pt x="61" y="7"/>
                  <a:pt x="61" y="7"/>
                  <a:pt x="61" y="7"/>
                </a:cubicBezTo>
                <a:cubicBezTo>
                  <a:pt x="71" y="16"/>
                  <a:pt x="71" y="16"/>
                  <a:pt x="71" y="16"/>
                </a:cubicBezTo>
                <a:cubicBezTo>
                  <a:pt x="72" y="17"/>
                  <a:pt x="72" y="19"/>
                  <a:pt x="71" y="20"/>
                </a:cubicBezTo>
                <a:cubicBezTo>
                  <a:pt x="67" y="24"/>
                  <a:pt x="67" y="24"/>
                  <a:pt x="67" y="24"/>
                </a:cubicBezTo>
                <a:cubicBezTo>
                  <a:pt x="67" y="25"/>
                  <a:pt x="68" y="26"/>
                  <a:pt x="68" y="26"/>
                </a:cubicBezTo>
                <a:cubicBezTo>
                  <a:pt x="68" y="27"/>
                  <a:pt x="69" y="28"/>
                  <a:pt x="69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6" y="29"/>
                  <a:pt x="77" y="30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45"/>
                  <a:pt x="77" y="45"/>
                  <a:pt x="77" y="45"/>
                </a:cubicBezTo>
                <a:cubicBezTo>
                  <a:pt x="77" y="47"/>
                  <a:pt x="76" y="48"/>
                  <a:pt x="74" y="48"/>
                </a:cubicBezTo>
                <a:cubicBezTo>
                  <a:pt x="74" y="48"/>
                  <a:pt x="74" y="48"/>
                  <a:pt x="74" y="48"/>
                </a:cubicBezTo>
                <a:cubicBezTo>
                  <a:pt x="69" y="48"/>
                  <a:pt x="69" y="48"/>
                  <a:pt x="69" y="48"/>
                </a:cubicBezTo>
                <a:cubicBezTo>
                  <a:pt x="69" y="49"/>
                  <a:pt x="68" y="50"/>
                  <a:pt x="68" y="51"/>
                </a:cubicBezTo>
                <a:cubicBezTo>
                  <a:pt x="68" y="52"/>
                  <a:pt x="67" y="53"/>
                  <a:pt x="67" y="53"/>
                </a:cubicBezTo>
                <a:cubicBezTo>
                  <a:pt x="71" y="57"/>
                  <a:pt x="71" y="57"/>
                  <a:pt x="71" y="57"/>
                </a:cubicBezTo>
                <a:cubicBezTo>
                  <a:pt x="72" y="58"/>
                  <a:pt x="72" y="60"/>
                  <a:pt x="71" y="61"/>
                </a:cubicBezTo>
                <a:cubicBezTo>
                  <a:pt x="71" y="61"/>
                  <a:pt x="71" y="61"/>
                  <a:pt x="71" y="61"/>
                </a:cubicBezTo>
                <a:cubicBezTo>
                  <a:pt x="71" y="61"/>
                  <a:pt x="71" y="61"/>
                  <a:pt x="71" y="61"/>
                </a:cubicBezTo>
                <a:cubicBezTo>
                  <a:pt x="61" y="71"/>
                  <a:pt x="61" y="71"/>
                  <a:pt x="61" y="71"/>
                </a:cubicBezTo>
                <a:cubicBezTo>
                  <a:pt x="60" y="72"/>
                  <a:pt x="58" y="72"/>
                  <a:pt x="57" y="71"/>
                </a:cubicBezTo>
                <a:cubicBezTo>
                  <a:pt x="53" y="67"/>
                  <a:pt x="53" y="67"/>
                  <a:pt x="53" y="67"/>
                </a:cubicBezTo>
                <a:cubicBezTo>
                  <a:pt x="52" y="68"/>
                  <a:pt x="52" y="68"/>
                  <a:pt x="51" y="68"/>
                </a:cubicBezTo>
                <a:cubicBezTo>
                  <a:pt x="51" y="68"/>
                  <a:pt x="51" y="68"/>
                  <a:pt x="51" y="68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75"/>
                  <a:pt x="48" y="75"/>
                  <a:pt x="48" y="75"/>
                </a:cubicBezTo>
                <a:cubicBezTo>
                  <a:pt x="48" y="76"/>
                  <a:pt x="47" y="78"/>
                  <a:pt x="45" y="78"/>
                </a:cubicBezTo>
                <a:cubicBezTo>
                  <a:pt x="45" y="77"/>
                  <a:pt x="45" y="77"/>
                  <a:pt x="45" y="77"/>
                </a:cubicBezTo>
                <a:cubicBezTo>
                  <a:pt x="32" y="77"/>
                  <a:pt x="32" y="77"/>
                  <a:pt x="32" y="77"/>
                </a:cubicBezTo>
                <a:cubicBezTo>
                  <a:pt x="30" y="77"/>
                  <a:pt x="29" y="76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69"/>
                  <a:pt x="29" y="69"/>
                  <a:pt x="29" y="69"/>
                </a:cubicBezTo>
                <a:cubicBezTo>
                  <a:pt x="28" y="69"/>
                  <a:pt x="27" y="69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8"/>
                  <a:pt x="25" y="67"/>
                  <a:pt x="24" y="67"/>
                </a:cubicBezTo>
                <a:cubicBezTo>
                  <a:pt x="20" y="71"/>
                  <a:pt x="20" y="71"/>
                  <a:pt x="20" y="71"/>
                </a:cubicBezTo>
                <a:cubicBezTo>
                  <a:pt x="19" y="72"/>
                  <a:pt x="17" y="72"/>
                  <a:pt x="16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6" y="61"/>
                  <a:pt x="6" y="61"/>
                  <a:pt x="6" y="61"/>
                </a:cubicBezTo>
                <a:cubicBezTo>
                  <a:pt x="5" y="60"/>
                  <a:pt x="5" y="58"/>
                  <a:pt x="6" y="57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9" y="52"/>
                  <a:pt x="9" y="51"/>
                </a:cubicBezTo>
                <a:cubicBezTo>
                  <a:pt x="9" y="50"/>
                  <a:pt x="8" y="49"/>
                  <a:pt x="8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0"/>
                  <a:pt x="1" y="29"/>
                  <a:pt x="3" y="29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8"/>
                  <a:pt x="9" y="27"/>
                  <a:pt x="9" y="26"/>
                </a:cubicBezTo>
                <a:cubicBezTo>
                  <a:pt x="9" y="26"/>
                  <a:pt x="10" y="25"/>
                  <a:pt x="10" y="24"/>
                </a:cubicBezTo>
                <a:cubicBezTo>
                  <a:pt x="6" y="20"/>
                  <a:pt x="6" y="20"/>
                  <a:pt x="6" y="20"/>
                </a:cubicBezTo>
                <a:cubicBezTo>
                  <a:pt x="5" y="19"/>
                  <a:pt x="5" y="17"/>
                  <a:pt x="6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16" y="7"/>
                  <a:pt x="16" y="7"/>
                  <a:pt x="16" y="7"/>
                </a:cubicBezTo>
                <a:cubicBezTo>
                  <a:pt x="17" y="5"/>
                  <a:pt x="19" y="5"/>
                  <a:pt x="20" y="7"/>
                </a:cubicBezTo>
                <a:cubicBezTo>
                  <a:pt x="24" y="10"/>
                  <a:pt x="24" y="10"/>
                  <a:pt x="24" y="10"/>
                </a:cubicBezTo>
                <a:cubicBezTo>
                  <a:pt x="25" y="10"/>
                  <a:pt x="27" y="9"/>
                  <a:pt x="29" y="8"/>
                </a:cubicBezTo>
                <a:cubicBezTo>
                  <a:pt x="29" y="3"/>
                  <a:pt x="29" y="3"/>
                  <a:pt x="29" y="3"/>
                </a:cubicBezTo>
                <a:cubicBezTo>
                  <a:pt x="29" y="1"/>
                  <a:pt x="30" y="0"/>
                  <a:pt x="32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8" y="1"/>
                  <a:pt x="48" y="3"/>
                </a:cubicBezTo>
                <a:cubicBezTo>
                  <a:pt x="48" y="3"/>
                  <a:pt x="48" y="3"/>
                  <a:pt x="48" y="3"/>
                </a:cubicBezTo>
                <a:cubicBezTo>
                  <a:pt x="48" y="8"/>
                  <a:pt x="48" y="8"/>
                  <a:pt x="48" y="8"/>
                </a:cubicBezTo>
                <a:close/>
                <a:moveTo>
                  <a:pt x="48" y="15"/>
                </a:moveTo>
                <a:cubicBezTo>
                  <a:pt x="48" y="15"/>
                  <a:pt x="48" y="15"/>
                  <a:pt x="48" y="15"/>
                </a:cubicBezTo>
                <a:cubicBezTo>
                  <a:pt x="47" y="14"/>
                  <a:pt x="46" y="14"/>
                  <a:pt x="45" y="13"/>
                </a:cubicBezTo>
                <a:cubicBezTo>
                  <a:pt x="43" y="13"/>
                  <a:pt x="42" y="12"/>
                  <a:pt x="42" y="11"/>
                </a:cubicBezTo>
                <a:cubicBezTo>
                  <a:pt x="42" y="6"/>
                  <a:pt x="42" y="6"/>
                  <a:pt x="42" y="6"/>
                </a:cubicBezTo>
                <a:cubicBezTo>
                  <a:pt x="35" y="6"/>
                  <a:pt x="35" y="6"/>
                  <a:pt x="35" y="6"/>
                </a:cubicBezTo>
                <a:cubicBezTo>
                  <a:pt x="35" y="11"/>
                  <a:pt x="35" y="11"/>
                  <a:pt x="35" y="11"/>
                </a:cubicBezTo>
                <a:cubicBezTo>
                  <a:pt x="35" y="12"/>
                  <a:pt x="34" y="13"/>
                  <a:pt x="33" y="13"/>
                </a:cubicBezTo>
                <a:cubicBezTo>
                  <a:pt x="30" y="14"/>
                  <a:pt x="27" y="15"/>
                  <a:pt x="25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24" y="17"/>
                  <a:pt x="22" y="17"/>
                  <a:pt x="21" y="16"/>
                </a:cubicBezTo>
                <a:cubicBezTo>
                  <a:pt x="18" y="13"/>
                  <a:pt x="18" y="13"/>
                  <a:pt x="18" y="13"/>
                </a:cubicBezTo>
                <a:cubicBezTo>
                  <a:pt x="13" y="18"/>
                  <a:pt x="13" y="18"/>
                  <a:pt x="13" y="18"/>
                </a:cubicBezTo>
                <a:cubicBezTo>
                  <a:pt x="16" y="21"/>
                  <a:pt x="16" y="21"/>
                  <a:pt x="16" y="21"/>
                </a:cubicBezTo>
                <a:cubicBezTo>
                  <a:pt x="17" y="22"/>
                  <a:pt x="17" y="24"/>
                  <a:pt x="16" y="25"/>
                </a:cubicBezTo>
                <a:cubicBezTo>
                  <a:pt x="16" y="26"/>
                  <a:pt x="15" y="27"/>
                  <a:pt x="14" y="29"/>
                </a:cubicBezTo>
                <a:cubicBezTo>
                  <a:pt x="14" y="30"/>
                  <a:pt x="14" y="31"/>
                  <a:pt x="13" y="33"/>
                </a:cubicBezTo>
                <a:cubicBezTo>
                  <a:pt x="13" y="34"/>
                  <a:pt x="12" y="35"/>
                  <a:pt x="10" y="35"/>
                </a:cubicBezTo>
                <a:cubicBezTo>
                  <a:pt x="6" y="35"/>
                  <a:pt x="6" y="35"/>
                  <a:pt x="6" y="35"/>
                </a:cubicBezTo>
                <a:cubicBezTo>
                  <a:pt x="6" y="42"/>
                  <a:pt x="6" y="42"/>
                  <a:pt x="6" y="42"/>
                </a:cubicBezTo>
                <a:cubicBezTo>
                  <a:pt x="10" y="42"/>
                  <a:pt x="10" y="42"/>
                  <a:pt x="10" y="42"/>
                </a:cubicBezTo>
                <a:cubicBezTo>
                  <a:pt x="12" y="42"/>
                  <a:pt x="13" y="43"/>
                  <a:pt x="13" y="45"/>
                </a:cubicBezTo>
                <a:cubicBezTo>
                  <a:pt x="13" y="46"/>
                  <a:pt x="14" y="47"/>
                  <a:pt x="14" y="49"/>
                </a:cubicBezTo>
                <a:cubicBezTo>
                  <a:pt x="15" y="50"/>
                  <a:pt x="16" y="51"/>
                  <a:pt x="16" y="52"/>
                </a:cubicBezTo>
                <a:cubicBezTo>
                  <a:pt x="17" y="54"/>
                  <a:pt x="17" y="55"/>
                  <a:pt x="16" y="56"/>
                </a:cubicBezTo>
                <a:cubicBezTo>
                  <a:pt x="13" y="59"/>
                  <a:pt x="13" y="59"/>
                  <a:pt x="13" y="59"/>
                </a:cubicBezTo>
                <a:cubicBezTo>
                  <a:pt x="18" y="64"/>
                  <a:pt x="18" y="64"/>
                  <a:pt x="18" y="64"/>
                </a:cubicBezTo>
                <a:cubicBezTo>
                  <a:pt x="21" y="61"/>
                  <a:pt x="21" y="61"/>
                  <a:pt x="21" y="61"/>
                </a:cubicBezTo>
                <a:cubicBezTo>
                  <a:pt x="22" y="60"/>
                  <a:pt x="24" y="60"/>
                  <a:pt x="25" y="61"/>
                </a:cubicBezTo>
                <a:cubicBezTo>
                  <a:pt x="26" y="62"/>
                  <a:pt x="27" y="62"/>
                  <a:pt x="29" y="63"/>
                </a:cubicBezTo>
                <a:cubicBezTo>
                  <a:pt x="30" y="63"/>
                  <a:pt x="31" y="64"/>
                  <a:pt x="32" y="64"/>
                </a:cubicBezTo>
                <a:cubicBezTo>
                  <a:pt x="34" y="64"/>
                  <a:pt x="35" y="66"/>
                  <a:pt x="35" y="67"/>
                </a:cubicBezTo>
                <a:cubicBezTo>
                  <a:pt x="35" y="72"/>
                  <a:pt x="35" y="72"/>
                  <a:pt x="35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2" y="67"/>
                  <a:pt x="42" y="67"/>
                  <a:pt x="42" y="67"/>
                </a:cubicBezTo>
                <a:cubicBezTo>
                  <a:pt x="42" y="67"/>
                  <a:pt x="42" y="67"/>
                  <a:pt x="42" y="67"/>
                </a:cubicBezTo>
                <a:cubicBezTo>
                  <a:pt x="42" y="66"/>
                  <a:pt x="43" y="64"/>
                  <a:pt x="44" y="64"/>
                </a:cubicBezTo>
                <a:cubicBezTo>
                  <a:pt x="46" y="64"/>
                  <a:pt x="47" y="63"/>
                  <a:pt x="48" y="63"/>
                </a:cubicBezTo>
                <a:cubicBezTo>
                  <a:pt x="48" y="63"/>
                  <a:pt x="48" y="63"/>
                  <a:pt x="48" y="63"/>
                </a:cubicBezTo>
                <a:cubicBezTo>
                  <a:pt x="50" y="62"/>
                  <a:pt x="51" y="62"/>
                  <a:pt x="52" y="61"/>
                </a:cubicBezTo>
                <a:cubicBezTo>
                  <a:pt x="53" y="60"/>
                  <a:pt x="55" y="60"/>
                  <a:pt x="56" y="61"/>
                </a:cubicBezTo>
                <a:cubicBezTo>
                  <a:pt x="59" y="64"/>
                  <a:pt x="59" y="64"/>
                  <a:pt x="59" y="64"/>
                </a:cubicBezTo>
                <a:cubicBezTo>
                  <a:pt x="64" y="59"/>
                  <a:pt x="64" y="59"/>
                  <a:pt x="64" y="59"/>
                </a:cubicBezTo>
                <a:cubicBezTo>
                  <a:pt x="61" y="56"/>
                  <a:pt x="61" y="56"/>
                  <a:pt x="61" y="56"/>
                </a:cubicBezTo>
                <a:cubicBezTo>
                  <a:pt x="60" y="55"/>
                  <a:pt x="60" y="54"/>
                  <a:pt x="61" y="52"/>
                </a:cubicBezTo>
                <a:cubicBezTo>
                  <a:pt x="61" y="51"/>
                  <a:pt x="62" y="50"/>
                  <a:pt x="63" y="49"/>
                </a:cubicBezTo>
                <a:cubicBezTo>
                  <a:pt x="63" y="47"/>
                  <a:pt x="64" y="46"/>
                  <a:pt x="64" y="45"/>
                </a:cubicBezTo>
                <a:cubicBezTo>
                  <a:pt x="64" y="43"/>
                  <a:pt x="65" y="42"/>
                  <a:pt x="67" y="42"/>
                </a:cubicBezTo>
                <a:cubicBezTo>
                  <a:pt x="71" y="42"/>
                  <a:pt x="71" y="42"/>
                  <a:pt x="71" y="42"/>
                </a:cubicBezTo>
                <a:cubicBezTo>
                  <a:pt x="71" y="35"/>
                  <a:pt x="71" y="35"/>
                  <a:pt x="71" y="35"/>
                </a:cubicBezTo>
                <a:cubicBezTo>
                  <a:pt x="67" y="35"/>
                  <a:pt x="67" y="35"/>
                  <a:pt x="67" y="35"/>
                </a:cubicBezTo>
                <a:cubicBezTo>
                  <a:pt x="65" y="35"/>
                  <a:pt x="64" y="34"/>
                  <a:pt x="64" y="33"/>
                </a:cubicBezTo>
                <a:cubicBezTo>
                  <a:pt x="64" y="31"/>
                  <a:pt x="63" y="30"/>
                  <a:pt x="63" y="29"/>
                </a:cubicBezTo>
                <a:cubicBezTo>
                  <a:pt x="62" y="27"/>
                  <a:pt x="61" y="26"/>
                  <a:pt x="61" y="25"/>
                </a:cubicBezTo>
                <a:cubicBezTo>
                  <a:pt x="60" y="24"/>
                  <a:pt x="60" y="22"/>
                  <a:pt x="61" y="21"/>
                </a:cubicBezTo>
                <a:cubicBezTo>
                  <a:pt x="64" y="18"/>
                  <a:pt x="64" y="18"/>
                  <a:pt x="64" y="18"/>
                </a:cubicBezTo>
                <a:cubicBezTo>
                  <a:pt x="59" y="13"/>
                  <a:pt x="59" y="13"/>
                  <a:pt x="59" y="13"/>
                </a:cubicBezTo>
                <a:cubicBezTo>
                  <a:pt x="56" y="16"/>
                  <a:pt x="56" y="16"/>
                  <a:pt x="56" y="16"/>
                </a:cubicBezTo>
                <a:cubicBezTo>
                  <a:pt x="55" y="17"/>
                  <a:pt x="53" y="17"/>
                  <a:pt x="52" y="17"/>
                </a:cubicBezTo>
                <a:cubicBezTo>
                  <a:pt x="51" y="16"/>
                  <a:pt x="50" y="15"/>
                  <a:pt x="48" y="15"/>
                </a:cubicBezTo>
                <a:close/>
                <a:moveTo>
                  <a:pt x="39" y="24"/>
                </a:moveTo>
                <a:cubicBezTo>
                  <a:pt x="39" y="24"/>
                  <a:pt x="39" y="24"/>
                  <a:pt x="39" y="24"/>
                </a:cubicBezTo>
                <a:cubicBezTo>
                  <a:pt x="30" y="24"/>
                  <a:pt x="24" y="31"/>
                  <a:pt x="24" y="39"/>
                </a:cubicBezTo>
                <a:cubicBezTo>
                  <a:pt x="24" y="47"/>
                  <a:pt x="30" y="54"/>
                  <a:pt x="39" y="54"/>
                </a:cubicBezTo>
                <a:cubicBezTo>
                  <a:pt x="47" y="54"/>
                  <a:pt x="53" y="47"/>
                  <a:pt x="53" y="39"/>
                </a:cubicBezTo>
                <a:cubicBezTo>
                  <a:pt x="53" y="31"/>
                  <a:pt x="47" y="24"/>
                  <a:pt x="39" y="2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" name="原创设计师QQ：598969553              _16"/>
          <p:cNvSpPr>
            <a:spLocks/>
          </p:cNvSpPr>
          <p:nvPr/>
        </p:nvSpPr>
        <p:spPr bwMode="auto">
          <a:xfrm>
            <a:off x="5319903" y="3773224"/>
            <a:ext cx="330614" cy="302151"/>
          </a:xfrm>
          <a:custGeom>
            <a:avLst/>
            <a:gdLst>
              <a:gd name="T0" fmla="*/ 39 w 79"/>
              <a:gd name="T1" fmla="*/ 20 h 72"/>
              <a:gd name="T2" fmla="*/ 36 w 79"/>
              <a:gd name="T3" fmla="*/ 17 h 72"/>
              <a:gd name="T4" fmla="*/ 39 w 79"/>
              <a:gd name="T5" fmla="*/ 14 h 72"/>
              <a:gd name="T6" fmla="*/ 49 w 79"/>
              <a:gd name="T7" fmla="*/ 14 h 72"/>
              <a:gd name="T8" fmla="*/ 49 w 79"/>
              <a:gd name="T9" fmla="*/ 3 h 72"/>
              <a:gd name="T10" fmla="*/ 52 w 79"/>
              <a:gd name="T11" fmla="*/ 0 h 72"/>
              <a:gd name="T12" fmla="*/ 54 w 79"/>
              <a:gd name="T13" fmla="*/ 1 h 72"/>
              <a:gd name="T14" fmla="*/ 77 w 79"/>
              <a:gd name="T15" fmla="*/ 24 h 72"/>
              <a:gd name="T16" fmla="*/ 77 w 79"/>
              <a:gd name="T17" fmla="*/ 29 h 72"/>
              <a:gd name="T18" fmla="*/ 77 w 79"/>
              <a:gd name="T19" fmla="*/ 29 h 72"/>
              <a:gd name="T20" fmla="*/ 54 w 79"/>
              <a:gd name="T21" fmla="*/ 52 h 72"/>
              <a:gd name="T22" fmla="*/ 50 w 79"/>
              <a:gd name="T23" fmla="*/ 52 h 72"/>
              <a:gd name="T24" fmla="*/ 49 w 79"/>
              <a:gd name="T25" fmla="*/ 50 h 72"/>
              <a:gd name="T26" fmla="*/ 49 w 79"/>
              <a:gd name="T27" fmla="*/ 50 h 72"/>
              <a:gd name="T28" fmla="*/ 49 w 79"/>
              <a:gd name="T29" fmla="*/ 39 h 72"/>
              <a:gd name="T30" fmla="*/ 27 w 79"/>
              <a:gd name="T31" fmla="*/ 39 h 72"/>
              <a:gd name="T32" fmla="*/ 24 w 79"/>
              <a:gd name="T33" fmla="*/ 36 h 72"/>
              <a:gd name="T34" fmla="*/ 24 w 79"/>
              <a:gd name="T35" fmla="*/ 36 h 72"/>
              <a:gd name="T36" fmla="*/ 24 w 79"/>
              <a:gd name="T37" fmla="*/ 29 h 72"/>
              <a:gd name="T38" fmla="*/ 8 w 79"/>
              <a:gd name="T39" fmla="*/ 45 h 72"/>
              <a:gd name="T40" fmla="*/ 24 w 79"/>
              <a:gd name="T41" fmla="*/ 62 h 72"/>
              <a:gd name="T42" fmla="*/ 24 w 79"/>
              <a:gd name="T43" fmla="*/ 55 h 72"/>
              <a:gd name="T44" fmla="*/ 27 w 79"/>
              <a:gd name="T45" fmla="*/ 52 h 72"/>
              <a:gd name="T46" fmla="*/ 27 w 79"/>
              <a:gd name="T47" fmla="*/ 52 h 72"/>
              <a:gd name="T48" fmla="*/ 40 w 79"/>
              <a:gd name="T49" fmla="*/ 52 h 72"/>
              <a:gd name="T50" fmla="*/ 43 w 79"/>
              <a:gd name="T51" fmla="*/ 55 h 72"/>
              <a:gd name="T52" fmla="*/ 40 w 79"/>
              <a:gd name="T53" fmla="*/ 58 h 72"/>
              <a:gd name="T54" fmla="*/ 30 w 79"/>
              <a:gd name="T55" fmla="*/ 58 h 72"/>
              <a:gd name="T56" fmla="*/ 30 w 79"/>
              <a:gd name="T57" fmla="*/ 69 h 72"/>
              <a:gd name="T58" fmla="*/ 30 w 79"/>
              <a:gd name="T59" fmla="*/ 69 h 72"/>
              <a:gd name="T60" fmla="*/ 29 w 79"/>
              <a:gd name="T61" fmla="*/ 71 h 72"/>
              <a:gd name="T62" fmla="*/ 25 w 79"/>
              <a:gd name="T63" fmla="*/ 71 h 72"/>
              <a:gd name="T64" fmla="*/ 2 w 79"/>
              <a:gd name="T65" fmla="*/ 48 h 72"/>
              <a:gd name="T66" fmla="*/ 2 w 79"/>
              <a:gd name="T67" fmla="*/ 43 h 72"/>
              <a:gd name="T68" fmla="*/ 25 w 79"/>
              <a:gd name="T69" fmla="*/ 20 h 72"/>
              <a:gd name="T70" fmla="*/ 27 w 79"/>
              <a:gd name="T71" fmla="*/ 19 h 72"/>
              <a:gd name="T72" fmla="*/ 30 w 79"/>
              <a:gd name="T73" fmla="*/ 22 h 72"/>
              <a:gd name="T74" fmla="*/ 30 w 79"/>
              <a:gd name="T75" fmla="*/ 33 h 72"/>
              <a:gd name="T76" fmla="*/ 52 w 79"/>
              <a:gd name="T77" fmla="*/ 33 h 72"/>
              <a:gd name="T78" fmla="*/ 52 w 79"/>
              <a:gd name="T79" fmla="*/ 33 h 72"/>
              <a:gd name="T80" fmla="*/ 55 w 79"/>
              <a:gd name="T81" fmla="*/ 36 h 72"/>
              <a:gd name="T82" fmla="*/ 55 w 79"/>
              <a:gd name="T83" fmla="*/ 36 h 72"/>
              <a:gd name="T84" fmla="*/ 55 w 79"/>
              <a:gd name="T85" fmla="*/ 43 h 72"/>
              <a:gd name="T86" fmla="*/ 71 w 79"/>
              <a:gd name="T87" fmla="*/ 26 h 72"/>
              <a:gd name="T88" fmla="*/ 55 w 79"/>
              <a:gd name="T89" fmla="*/ 10 h 72"/>
              <a:gd name="T90" fmla="*/ 55 w 79"/>
              <a:gd name="T91" fmla="*/ 17 h 72"/>
              <a:gd name="T92" fmla="*/ 55 w 79"/>
              <a:gd name="T93" fmla="*/ 17 h 72"/>
              <a:gd name="T94" fmla="*/ 52 w 79"/>
              <a:gd name="T95" fmla="*/ 20 h 72"/>
              <a:gd name="T96" fmla="*/ 39 w 79"/>
              <a:gd name="T97" fmla="*/ 2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79" h="72">
                <a:moveTo>
                  <a:pt x="39" y="20"/>
                </a:moveTo>
                <a:cubicBezTo>
                  <a:pt x="37" y="20"/>
                  <a:pt x="36" y="18"/>
                  <a:pt x="36" y="17"/>
                </a:cubicBezTo>
                <a:cubicBezTo>
                  <a:pt x="36" y="15"/>
                  <a:pt x="37" y="14"/>
                  <a:pt x="3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3"/>
                  <a:pt x="49" y="3"/>
                  <a:pt x="49" y="3"/>
                </a:cubicBezTo>
                <a:cubicBezTo>
                  <a:pt x="49" y="1"/>
                  <a:pt x="50" y="0"/>
                  <a:pt x="52" y="0"/>
                </a:cubicBezTo>
                <a:cubicBezTo>
                  <a:pt x="53" y="0"/>
                  <a:pt x="53" y="0"/>
                  <a:pt x="54" y="1"/>
                </a:cubicBezTo>
                <a:cubicBezTo>
                  <a:pt x="77" y="24"/>
                  <a:pt x="77" y="24"/>
                  <a:pt x="77" y="24"/>
                </a:cubicBezTo>
                <a:cubicBezTo>
                  <a:pt x="79" y="25"/>
                  <a:pt x="79" y="27"/>
                  <a:pt x="77" y="29"/>
                </a:cubicBezTo>
                <a:cubicBezTo>
                  <a:pt x="77" y="29"/>
                  <a:pt x="77" y="29"/>
                  <a:pt x="77" y="29"/>
                </a:cubicBezTo>
                <a:cubicBezTo>
                  <a:pt x="54" y="52"/>
                  <a:pt x="54" y="52"/>
                  <a:pt x="54" y="52"/>
                </a:cubicBezTo>
                <a:cubicBezTo>
                  <a:pt x="53" y="53"/>
                  <a:pt x="51" y="53"/>
                  <a:pt x="50" y="52"/>
                </a:cubicBezTo>
                <a:cubicBezTo>
                  <a:pt x="49" y="51"/>
                  <a:pt x="49" y="51"/>
                  <a:pt x="49" y="50"/>
                </a:cubicBezTo>
                <a:cubicBezTo>
                  <a:pt x="49" y="50"/>
                  <a:pt x="49" y="50"/>
                  <a:pt x="49" y="50"/>
                </a:cubicBezTo>
                <a:cubicBezTo>
                  <a:pt x="49" y="39"/>
                  <a:pt x="49" y="39"/>
                  <a:pt x="49" y="39"/>
                </a:cubicBezTo>
                <a:cubicBezTo>
                  <a:pt x="27" y="39"/>
                  <a:pt x="27" y="39"/>
                  <a:pt x="27" y="39"/>
                </a:cubicBezTo>
                <a:cubicBezTo>
                  <a:pt x="25" y="39"/>
                  <a:pt x="24" y="38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29"/>
                  <a:pt x="24" y="29"/>
                  <a:pt x="24" y="29"/>
                </a:cubicBezTo>
                <a:cubicBezTo>
                  <a:pt x="8" y="45"/>
                  <a:pt x="8" y="45"/>
                  <a:pt x="8" y="45"/>
                </a:cubicBezTo>
                <a:cubicBezTo>
                  <a:pt x="24" y="62"/>
                  <a:pt x="24" y="62"/>
                  <a:pt x="24" y="62"/>
                </a:cubicBezTo>
                <a:cubicBezTo>
                  <a:pt x="24" y="55"/>
                  <a:pt x="24" y="55"/>
                  <a:pt x="24" y="55"/>
                </a:cubicBezTo>
                <a:cubicBezTo>
                  <a:pt x="24" y="53"/>
                  <a:pt x="25" y="52"/>
                  <a:pt x="27" y="52"/>
                </a:cubicBezTo>
                <a:cubicBezTo>
                  <a:pt x="27" y="52"/>
                  <a:pt x="27" y="52"/>
                  <a:pt x="27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42" y="52"/>
                  <a:pt x="43" y="53"/>
                  <a:pt x="43" y="55"/>
                </a:cubicBezTo>
                <a:cubicBezTo>
                  <a:pt x="43" y="57"/>
                  <a:pt x="42" y="58"/>
                  <a:pt x="40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30" y="69"/>
                  <a:pt x="30" y="69"/>
                  <a:pt x="30" y="69"/>
                </a:cubicBezTo>
                <a:cubicBezTo>
                  <a:pt x="30" y="69"/>
                  <a:pt x="30" y="69"/>
                  <a:pt x="30" y="69"/>
                </a:cubicBezTo>
                <a:cubicBezTo>
                  <a:pt x="30" y="70"/>
                  <a:pt x="30" y="70"/>
                  <a:pt x="29" y="71"/>
                </a:cubicBezTo>
                <a:cubicBezTo>
                  <a:pt x="28" y="72"/>
                  <a:pt x="26" y="72"/>
                  <a:pt x="25" y="71"/>
                </a:cubicBezTo>
                <a:cubicBezTo>
                  <a:pt x="2" y="48"/>
                  <a:pt x="2" y="48"/>
                  <a:pt x="2" y="48"/>
                </a:cubicBezTo>
                <a:cubicBezTo>
                  <a:pt x="0" y="46"/>
                  <a:pt x="0" y="45"/>
                  <a:pt x="2" y="43"/>
                </a:cubicBezTo>
                <a:cubicBezTo>
                  <a:pt x="25" y="20"/>
                  <a:pt x="25" y="20"/>
                  <a:pt x="25" y="20"/>
                </a:cubicBezTo>
                <a:cubicBezTo>
                  <a:pt x="26" y="19"/>
                  <a:pt x="26" y="19"/>
                  <a:pt x="27" y="19"/>
                </a:cubicBezTo>
                <a:cubicBezTo>
                  <a:pt x="29" y="19"/>
                  <a:pt x="30" y="20"/>
                  <a:pt x="30" y="22"/>
                </a:cubicBezTo>
                <a:cubicBezTo>
                  <a:pt x="30" y="33"/>
                  <a:pt x="30" y="33"/>
                  <a:pt x="30" y="33"/>
                </a:cubicBezTo>
                <a:cubicBezTo>
                  <a:pt x="52" y="33"/>
                  <a:pt x="52" y="33"/>
                  <a:pt x="52" y="33"/>
                </a:cubicBezTo>
                <a:cubicBezTo>
                  <a:pt x="52" y="33"/>
                  <a:pt x="52" y="33"/>
                  <a:pt x="52" y="33"/>
                </a:cubicBezTo>
                <a:cubicBezTo>
                  <a:pt x="54" y="33"/>
                  <a:pt x="55" y="34"/>
                  <a:pt x="55" y="36"/>
                </a:cubicBezTo>
                <a:cubicBezTo>
                  <a:pt x="55" y="36"/>
                  <a:pt x="55" y="36"/>
                  <a:pt x="55" y="36"/>
                </a:cubicBezTo>
                <a:cubicBezTo>
                  <a:pt x="55" y="43"/>
                  <a:pt x="55" y="43"/>
                  <a:pt x="55" y="43"/>
                </a:cubicBezTo>
                <a:cubicBezTo>
                  <a:pt x="71" y="26"/>
                  <a:pt x="71" y="26"/>
                  <a:pt x="71" y="26"/>
                </a:cubicBezTo>
                <a:cubicBezTo>
                  <a:pt x="55" y="10"/>
                  <a:pt x="55" y="10"/>
                  <a:pt x="55" y="10"/>
                </a:cubicBezTo>
                <a:cubicBezTo>
                  <a:pt x="55" y="17"/>
                  <a:pt x="55" y="17"/>
                  <a:pt x="55" y="17"/>
                </a:cubicBezTo>
                <a:cubicBezTo>
                  <a:pt x="55" y="17"/>
                  <a:pt x="55" y="17"/>
                  <a:pt x="55" y="17"/>
                </a:cubicBezTo>
                <a:cubicBezTo>
                  <a:pt x="55" y="18"/>
                  <a:pt x="54" y="20"/>
                  <a:pt x="52" y="20"/>
                </a:cubicBezTo>
                <a:cubicBezTo>
                  <a:pt x="39" y="20"/>
                  <a:pt x="39" y="20"/>
                  <a:pt x="39" y="2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/>
          <a:lstStyle/>
          <a:p>
            <a:endParaRPr lang="zh-CN" altLang="en-US" sz="240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原创设计师QQ：598969553              _17"/>
          <p:cNvSpPr>
            <a:spLocks noChangeArrowheads="1"/>
          </p:cNvSpPr>
          <p:nvPr/>
        </p:nvSpPr>
        <p:spPr bwMode="auto">
          <a:xfrm>
            <a:off x="1077511" y="2671905"/>
            <a:ext cx="80182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Option 01</a:t>
            </a:r>
          </a:p>
        </p:txBody>
      </p:sp>
      <p:sp>
        <p:nvSpPr>
          <p:cNvPr id="22" name="原创设计师QQ：598969553              _18"/>
          <p:cNvSpPr>
            <a:spLocks noChangeArrowheads="1"/>
          </p:cNvSpPr>
          <p:nvPr/>
        </p:nvSpPr>
        <p:spPr bwMode="auto">
          <a:xfrm>
            <a:off x="3080904" y="2671905"/>
            <a:ext cx="80182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Option 03</a:t>
            </a:r>
          </a:p>
        </p:txBody>
      </p:sp>
      <p:sp>
        <p:nvSpPr>
          <p:cNvPr id="23" name="原创设计师QQ：598969553              _19"/>
          <p:cNvSpPr>
            <a:spLocks noChangeArrowheads="1"/>
          </p:cNvSpPr>
          <p:nvPr/>
        </p:nvSpPr>
        <p:spPr bwMode="auto">
          <a:xfrm>
            <a:off x="5077731" y="2671905"/>
            <a:ext cx="80182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0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Option 05</a:t>
            </a:r>
          </a:p>
        </p:txBody>
      </p:sp>
      <p:sp>
        <p:nvSpPr>
          <p:cNvPr id="24" name="原创设计师QQ：598969553              _20"/>
          <p:cNvSpPr>
            <a:spLocks noChangeArrowheads="1"/>
          </p:cNvSpPr>
          <p:nvPr/>
        </p:nvSpPr>
        <p:spPr bwMode="auto">
          <a:xfrm>
            <a:off x="2080302" y="4929280"/>
            <a:ext cx="80182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Option 02</a:t>
            </a:r>
          </a:p>
        </p:txBody>
      </p:sp>
      <p:sp>
        <p:nvSpPr>
          <p:cNvPr id="25" name="原创设计师QQ：598969553              _21"/>
          <p:cNvSpPr>
            <a:spLocks noChangeArrowheads="1"/>
          </p:cNvSpPr>
          <p:nvPr/>
        </p:nvSpPr>
        <p:spPr bwMode="auto">
          <a:xfrm>
            <a:off x="4077128" y="4929280"/>
            <a:ext cx="801822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00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Option 04</a:t>
            </a:r>
          </a:p>
        </p:txBody>
      </p:sp>
      <p:sp>
        <p:nvSpPr>
          <p:cNvPr id="26" name="原创设计师QQ：598969553              _22"/>
          <p:cNvSpPr>
            <a:spLocks noChangeArrowheads="1"/>
          </p:cNvSpPr>
          <p:nvPr/>
        </p:nvSpPr>
        <p:spPr bwMode="auto">
          <a:xfrm>
            <a:off x="6598419" y="2788114"/>
            <a:ext cx="1589578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zh-CN" sz="48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85%</a:t>
            </a:r>
          </a:p>
        </p:txBody>
      </p:sp>
      <p:sp>
        <p:nvSpPr>
          <p:cNvPr id="27" name="原创设计师QQ：598969553              _23"/>
          <p:cNvSpPr/>
          <p:nvPr/>
        </p:nvSpPr>
        <p:spPr>
          <a:xfrm>
            <a:off x="6598419" y="3623833"/>
            <a:ext cx="4437355" cy="1192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为了更好地保障您的权益，防范您的作品被黑，平台需要这么做，为了更好地保障您的权益，防范您的作品被黑，平台需要这么做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8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905969"/>
      </p:ext>
    </p:extLst>
  </p:cSld>
  <p:clrMapOvr>
    <a:masterClrMapping/>
  </p:clrMapOvr>
  <p:transition spd="slow" advClick="0" advTm="4000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4343400" y="3800475"/>
            <a:ext cx="1781175" cy="2127250"/>
          </a:xfrm>
          <a:custGeom>
            <a:avLst/>
            <a:gdLst>
              <a:gd name="T0" fmla="*/ 405 w 474"/>
              <a:gd name="T1" fmla="*/ 456 h 566"/>
              <a:gd name="T2" fmla="*/ 405 w 474"/>
              <a:gd name="T3" fmla="*/ 455 h 566"/>
              <a:gd name="T4" fmla="*/ 410 w 474"/>
              <a:gd name="T5" fmla="*/ 379 h 566"/>
              <a:gd name="T6" fmla="*/ 430 w 474"/>
              <a:gd name="T7" fmla="*/ 140 h 566"/>
              <a:gd name="T8" fmla="*/ 135 w 474"/>
              <a:gd name="T9" fmla="*/ 60 h 566"/>
              <a:gd name="T10" fmla="*/ 53 w 474"/>
              <a:gd name="T11" fmla="*/ 344 h 566"/>
              <a:gd name="T12" fmla="*/ 272 w 474"/>
              <a:gd name="T13" fmla="*/ 458 h 566"/>
              <a:gd name="T14" fmla="*/ 339 w 474"/>
              <a:gd name="T15" fmla="*/ 491 h 566"/>
              <a:gd name="T16" fmla="*/ 453 w 474"/>
              <a:gd name="T17" fmla="*/ 566 h 566"/>
              <a:gd name="T18" fmla="*/ 459 w 474"/>
              <a:gd name="T19" fmla="*/ 492 h 566"/>
              <a:gd name="T20" fmla="*/ 405 w 474"/>
              <a:gd name="T21" fmla="*/ 456 h 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74" h="566">
                <a:moveTo>
                  <a:pt x="405" y="456"/>
                </a:moveTo>
                <a:cubicBezTo>
                  <a:pt x="405" y="455"/>
                  <a:pt x="405" y="455"/>
                  <a:pt x="405" y="455"/>
                </a:cubicBezTo>
                <a:cubicBezTo>
                  <a:pt x="391" y="431"/>
                  <a:pt x="393" y="401"/>
                  <a:pt x="410" y="379"/>
                </a:cubicBezTo>
                <a:cubicBezTo>
                  <a:pt x="463" y="313"/>
                  <a:pt x="474" y="219"/>
                  <a:pt x="430" y="140"/>
                </a:cubicBezTo>
                <a:cubicBezTo>
                  <a:pt x="371" y="36"/>
                  <a:pt x="238" y="0"/>
                  <a:pt x="135" y="60"/>
                </a:cubicBezTo>
                <a:cubicBezTo>
                  <a:pt x="37" y="118"/>
                  <a:pt x="0" y="243"/>
                  <a:pt x="53" y="344"/>
                </a:cubicBezTo>
                <a:cubicBezTo>
                  <a:pt x="96" y="427"/>
                  <a:pt x="185" y="469"/>
                  <a:pt x="272" y="458"/>
                </a:cubicBezTo>
                <a:cubicBezTo>
                  <a:pt x="299" y="454"/>
                  <a:pt x="326" y="467"/>
                  <a:pt x="339" y="491"/>
                </a:cubicBezTo>
                <a:cubicBezTo>
                  <a:pt x="364" y="533"/>
                  <a:pt x="406" y="561"/>
                  <a:pt x="453" y="566"/>
                </a:cubicBezTo>
                <a:cubicBezTo>
                  <a:pt x="459" y="492"/>
                  <a:pt x="459" y="492"/>
                  <a:pt x="459" y="492"/>
                </a:cubicBezTo>
                <a:cubicBezTo>
                  <a:pt x="436" y="489"/>
                  <a:pt x="417" y="476"/>
                  <a:pt x="405" y="4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4065588" y="2228721"/>
            <a:ext cx="2014079" cy="3221255"/>
            <a:chOff x="4065588" y="2019171"/>
            <a:chExt cx="2014079" cy="3221255"/>
          </a:xfrm>
        </p:grpSpPr>
        <p:sp>
          <p:nvSpPr>
            <p:cNvPr id="8" name="Freeform 19"/>
            <p:cNvSpPr>
              <a:spLocks/>
            </p:cNvSpPr>
            <p:nvPr/>
          </p:nvSpPr>
          <p:spPr bwMode="auto">
            <a:xfrm>
              <a:off x="4065588" y="2019171"/>
              <a:ext cx="2014079" cy="3221255"/>
            </a:xfrm>
            <a:custGeom>
              <a:avLst/>
              <a:gdLst>
                <a:gd name="connsiteX0" fmla="*/ 1133805 w 2014079"/>
                <a:gd name="connsiteY0" fmla="*/ 3228 h 3221255"/>
                <a:gd name="connsiteX1" fmla="*/ 1904922 w 2014079"/>
                <a:gd name="connsiteY1" fmla="*/ 397921 h 3221255"/>
                <a:gd name="connsiteX2" fmla="*/ 1604250 w 2014079"/>
                <a:gd name="connsiteY2" fmla="*/ 1507812 h 3221255"/>
                <a:gd name="connsiteX3" fmla="*/ 702236 w 2014079"/>
                <a:gd name="connsiteY3" fmla="*/ 1436327 h 3221255"/>
                <a:gd name="connsiteX4" fmla="*/ 420357 w 2014079"/>
                <a:gd name="connsiteY4" fmla="*/ 1413753 h 3221255"/>
                <a:gd name="connsiteX5" fmla="*/ 416598 w 2014079"/>
                <a:gd name="connsiteY5" fmla="*/ 1417516 h 3221255"/>
                <a:gd name="connsiteX6" fmla="*/ 296623 w 2014079"/>
                <a:gd name="connsiteY6" fmla="*/ 1556664 h 3221255"/>
                <a:gd name="connsiteX7" fmla="*/ 281406 w 2014079"/>
                <a:gd name="connsiteY7" fmla="*/ 1616487 h 3221255"/>
                <a:gd name="connsiteX8" fmla="*/ 281944 w 2014079"/>
                <a:gd name="connsiteY8" fmla="*/ 1616531 h 3221255"/>
                <a:gd name="connsiteX9" fmla="*/ 278185 w 2014079"/>
                <a:gd name="connsiteY9" fmla="*/ 1650358 h 3221255"/>
                <a:gd name="connsiteX10" fmla="*/ 424795 w 2014079"/>
                <a:gd name="connsiteY10" fmla="*/ 1898425 h 3221255"/>
                <a:gd name="connsiteX11" fmla="*/ 477425 w 2014079"/>
                <a:gd name="connsiteY11" fmla="*/ 1932252 h 3221255"/>
                <a:gd name="connsiteX12" fmla="*/ 755609 w 2014079"/>
                <a:gd name="connsiteY12" fmla="*/ 1917218 h 3221255"/>
                <a:gd name="connsiteX13" fmla="*/ 1571366 w 2014079"/>
                <a:gd name="connsiteY13" fmla="*/ 1879632 h 3221255"/>
                <a:gd name="connsiteX14" fmla="*/ 1789402 w 2014079"/>
                <a:gd name="connsiteY14" fmla="*/ 2905727 h 3221255"/>
                <a:gd name="connsiteX15" fmla="*/ 830794 w 2014079"/>
                <a:gd name="connsiteY15" fmla="*/ 3127483 h 3221255"/>
                <a:gd name="connsiteX16" fmla="*/ 466147 w 2014079"/>
                <a:gd name="connsiteY16" fmla="*/ 2420869 h 3221255"/>
                <a:gd name="connsiteX17" fmla="*/ 338332 w 2014079"/>
                <a:gd name="connsiteY17" fmla="*/ 2176560 h 3221255"/>
                <a:gd name="connsiteX18" fmla="*/ 278185 w 2014079"/>
                <a:gd name="connsiteY18" fmla="*/ 2138975 h 3221255"/>
                <a:gd name="connsiteX19" fmla="*/ 0 w 2014079"/>
                <a:gd name="connsiteY19" fmla="*/ 1657875 h 3221255"/>
                <a:gd name="connsiteX20" fmla="*/ 3735 w 2014079"/>
                <a:gd name="connsiteY20" fmla="*/ 1594391 h 3221255"/>
                <a:gd name="connsiteX21" fmla="*/ 3175 w 2014079"/>
                <a:gd name="connsiteY21" fmla="*/ 1594346 h 3221255"/>
                <a:gd name="connsiteX22" fmla="*/ 285055 w 2014079"/>
                <a:gd name="connsiteY22" fmla="*/ 1169201 h 3221255"/>
                <a:gd name="connsiteX23" fmla="*/ 409082 w 2014079"/>
                <a:gd name="connsiteY23" fmla="*/ 913362 h 3221255"/>
                <a:gd name="connsiteX24" fmla="*/ 837538 w 2014079"/>
                <a:gd name="connsiteY24" fmla="*/ 89409 h 3221255"/>
                <a:gd name="connsiteX25" fmla="*/ 1133805 w 2014079"/>
                <a:gd name="connsiteY25" fmla="*/ 3228 h 3221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4079" h="3221255">
                  <a:moveTo>
                    <a:pt x="1133805" y="3228"/>
                  </a:moveTo>
                  <a:cubicBezTo>
                    <a:pt x="1436297" y="-23932"/>
                    <a:pt x="1741432" y="121389"/>
                    <a:pt x="1904922" y="397921"/>
                  </a:cubicBezTo>
                  <a:cubicBezTo>
                    <a:pt x="2130425" y="789204"/>
                    <a:pt x="1995123" y="1285834"/>
                    <a:pt x="1604250" y="1507812"/>
                  </a:cubicBezTo>
                  <a:cubicBezTo>
                    <a:pt x="1307337" y="1673355"/>
                    <a:pt x="954048" y="1635732"/>
                    <a:pt x="702236" y="1436327"/>
                  </a:cubicBezTo>
                  <a:cubicBezTo>
                    <a:pt x="623310" y="1368605"/>
                    <a:pt x="510558" y="1361080"/>
                    <a:pt x="420357" y="1413753"/>
                  </a:cubicBezTo>
                  <a:cubicBezTo>
                    <a:pt x="420357" y="1413753"/>
                    <a:pt x="420357" y="1413753"/>
                    <a:pt x="416598" y="1417516"/>
                  </a:cubicBezTo>
                  <a:cubicBezTo>
                    <a:pt x="360223" y="1448555"/>
                    <a:pt x="318645" y="1498641"/>
                    <a:pt x="296623" y="1556664"/>
                  </a:cubicBezTo>
                  <a:lnTo>
                    <a:pt x="281406" y="1616487"/>
                  </a:lnTo>
                  <a:lnTo>
                    <a:pt x="281944" y="1616531"/>
                  </a:lnTo>
                  <a:cubicBezTo>
                    <a:pt x="278185" y="1627806"/>
                    <a:pt x="278185" y="1639082"/>
                    <a:pt x="278185" y="1650358"/>
                  </a:cubicBezTo>
                  <a:cubicBezTo>
                    <a:pt x="278185" y="1751840"/>
                    <a:pt x="334573" y="1849563"/>
                    <a:pt x="424795" y="1898425"/>
                  </a:cubicBezTo>
                  <a:cubicBezTo>
                    <a:pt x="424795" y="1898425"/>
                    <a:pt x="424795" y="1898425"/>
                    <a:pt x="477425" y="1932252"/>
                  </a:cubicBezTo>
                  <a:cubicBezTo>
                    <a:pt x="563887" y="1981114"/>
                    <a:pt x="672905" y="1977355"/>
                    <a:pt x="755609" y="1917218"/>
                  </a:cubicBezTo>
                  <a:cubicBezTo>
                    <a:pt x="984923" y="1744323"/>
                    <a:pt x="1308218" y="1718013"/>
                    <a:pt x="1571366" y="1879632"/>
                  </a:cubicBezTo>
                  <a:cubicBezTo>
                    <a:pt x="1920976" y="2097630"/>
                    <a:pt x="2022475" y="2563695"/>
                    <a:pt x="1789402" y="2905727"/>
                  </a:cubicBezTo>
                  <a:cubicBezTo>
                    <a:pt x="1575125" y="3217689"/>
                    <a:pt x="1157848" y="3311654"/>
                    <a:pt x="830794" y="3127483"/>
                  </a:cubicBezTo>
                  <a:cubicBezTo>
                    <a:pt x="571406" y="2980898"/>
                    <a:pt x="436073" y="2699004"/>
                    <a:pt x="466147" y="2420869"/>
                  </a:cubicBezTo>
                  <a:cubicBezTo>
                    <a:pt x="477425" y="2319387"/>
                    <a:pt x="424795" y="2225422"/>
                    <a:pt x="338332" y="2176560"/>
                  </a:cubicBezTo>
                  <a:cubicBezTo>
                    <a:pt x="338332" y="2176560"/>
                    <a:pt x="338332" y="2176560"/>
                    <a:pt x="278185" y="2138975"/>
                  </a:cubicBezTo>
                  <a:cubicBezTo>
                    <a:pt x="101500" y="2037493"/>
                    <a:pt x="0" y="1857080"/>
                    <a:pt x="0" y="1657875"/>
                  </a:cubicBezTo>
                  <a:lnTo>
                    <a:pt x="3735" y="1594391"/>
                  </a:lnTo>
                  <a:lnTo>
                    <a:pt x="3175" y="1594346"/>
                  </a:lnTo>
                  <a:cubicBezTo>
                    <a:pt x="21967" y="1417516"/>
                    <a:pt x="127202" y="1259497"/>
                    <a:pt x="285055" y="1169201"/>
                  </a:cubicBezTo>
                  <a:cubicBezTo>
                    <a:pt x="375256" y="1116528"/>
                    <a:pt x="424115" y="1018707"/>
                    <a:pt x="409082" y="913362"/>
                  </a:cubicBezTo>
                  <a:cubicBezTo>
                    <a:pt x="363981" y="589800"/>
                    <a:pt x="525592" y="251189"/>
                    <a:pt x="837538" y="89409"/>
                  </a:cubicBezTo>
                  <a:cubicBezTo>
                    <a:pt x="932438" y="40498"/>
                    <a:pt x="1032975" y="12281"/>
                    <a:pt x="1133805" y="32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" name="Freeform 102"/>
            <p:cNvSpPr>
              <a:spLocks noChangeArrowheads="1"/>
            </p:cNvSpPr>
            <p:nvPr/>
          </p:nvSpPr>
          <p:spPr bwMode="auto">
            <a:xfrm>
              <a:off x="4989693" y="4317519"/>
              <a:ext cx="466594" cy="417042"/>
            </a:xfrm>
            <a:custGeom>
              <a:avLst/>
              <a:gdLst>
                <a:gd name="T0" fmla="*/ 80 w 498"/>
                <a:gd name="T1" fmla="*/ 151 h 445"/>
                <a:gd name="T2" fmla="*/ 80 w 498"/>
                <a:gd name="T3" fmla="*/ 151 h 445"/>
                <a:gd name="T4" fmla="*/ 142 w 498"/>
                <a:gd name="T5" fmla="*/ 169 h 445"/>
                <a:gd name="T6" fmla="*/ 151 w 498"/>
                <a:gd name="T7" fmla="*/ 169 h 445"/>
                <a:gd name="T8" fmla="*/ 195 w 498"/>
                <a:gd name="T9" fmla="*/ 134 h 445"/>
                <a:gd name="T10" fmla="*/ 195 w 498"/>
                <a:gd name="T11" fmla="*/ 125 h 445"/>
                <a:gd name="T12" fmla="*/ 178 w 498"/>
                <a:gd name="T13" fmla="*/ 107 h 445"/>
                <a:gd name="T14" fmla="*/ 275 w 498"/>
                <a:gd name="T15" fmla="*/ 10 h 445"/>
                <a:gd name="T16" fmla="*/ 195 w 498"/>
                <a:gd name="T17" fmla="*/ 0 h 445"/>
                <a:gd name="T18" fmla="*/ 107 w 498"/>
                <a:gd name="T19" fmla="*/ 54 h 445"/>
                <a:gd name="T20" fmla="*/ 72 w 498"/>
                <a:gd name="T21" fmla="*/ 81 h 445"/>
                <a:gd name="T22" fmla="*/ 53 w 498"/>
                <a:gd name="T23" fmla="*/ 116 h 445"/>
                <a:gd name="T24" fmla="*/ 18 w 498"/>
                <a:gd name="T25" fmla="*/ 125 h 445"/>
                <a:gd name="T26" fmla="*/ 0 w 498"/>
                <a:gd name="T27" fmla="*/ 143 h 445"/>
                <a:gd name="T28" fmla="*/ 0 w 498"/>
                <a:gd name="T29" fmla="*/ 151 h 445"/>
                <a:gd name="T30" fmla="*/ 36 w 498"/>
                <a:gd name="T31" fmla="*/ 187 h 445"/>
                <a:gd name="T32" fmla="*/ 53 w 498"/>
                <a:gd name="T33" fmla="*/ 196 h 445"/>
                <a:gd name="T34" fmla="*/ 72 w 498"/>
                <a:gd name="T35" fmla="*/ 178 h 445"/>
                <a:gd name="T36" fmla="*/ 80 w 498"/>
                <a:gd name="T37" fmla="*/ 151 h 445"/>
                <a:gd name="T38" fmla="*/ 222 w 498"/>
                <a:gd name="T39" fmla="*/ 160 h 445"/>
                <a:gd name="T40" fmla="*/ 222 w 498"/>
                <a:gd name="T41" fmla="*/ 160 h 445"/>
                <a:gd name="T42" fmla="*/ 213 w 498"/>
                <a:gd name="T43" fmla="*/ 160 h 445"/>
                <a:gd name="T44" fmla="*/ 178 w 498"/>
                <a:gd name="T45" fmla="*/ 187 h 445"/>
                <a:gd name="T46" fmla="*/ 169 w 498"/>
                <a:gd name="T47" fmla="*/ 204 h 445"/>
                <a:gd name="T48" fmla="*/ 381 w 498"/>
                <a:gd name="T49" fmla="*/ 435 h 445"/>
                <a:gd name="T50" fmla="*/ 399 w 498"/>
                <a:gd name="T51" fmla="*/ 435 h 445"/>
                <a:gd name="T52" fmla="*/ 426 w 498"/>
                <a:gd name="T53" fmla="*/ 417 h 445"/>
                <a:gd name="T54" fmla="*/ 426 w 498"/>
                <a:gd name="T55" fmla="*/ 400 h 445"/>
                <a:gd name="T56" fmla="*/ 222 w 498"/>
                <a:gd name="T57" fmla="*/ 160 h 445"/>
                <a:gd name="T58" fmla="*/ 497 w 498"/>
                <a:gd name="T59" fmla="*/ 63 h 445"/>
                <a:gd name="T60" fmla="*/ 497 w 498"/>
                <a:gd name="T61" fmla="*/ 63 h 445"/>
                <a:gd name="T62" fmla="*/ 479 w 498"/>
                <a:gd name="T63" fmla="*/ 54 h 445"/>
                <a:gd name="T64" fmla="*/ 461 w 498"/>
                <a:gd name="T65" fmla="*/ 89 h 445"/>
                <a:gd name="T66" fmla="*/ 408 w 498"/>
                <a:gd name="T67" fmla="*/ 107 h 445"/>
                <a:gd name="T68" fmla="*/ 399 w 498"/>
                <a:gd name="T69" fmla="*/ 63 h 445"/>
                <a:gd name="T70" fmla="*/ 417 w 498"/>
                <a:gd name="T71" fmla="*/ 19 h 445"/>
                <a:gd name="T72" fmla="*/ 408 w 498"/>
                <a:gd name="T73" fmla="*/ 10 h 445"/>
                <a:gd name="T74" fmla="*/ 337 w 498"/>
                <a:gd name="T75" fmla="*/ 72 h 445"/>
                <a:gd name="T76" fmla="*/ 319 w 498"/>
                <a:gd name="T77" fmla="*/ 151 h 445"/>
                <a:gd name="T78" fmla="*/ 284 w 498"/>
                <a:gd name="T79" fmla="*/ 187 h 445"/>
                <a:gd name="T80" fmla="*/ 319 w 498"/>
                <a:gd name="T81" fmla="*/ 231 h 445"/>
                <a:gd name="T82" fmla="*/ 364 w 498"/>
                <a:gd name="T83" fmla="*/ 187 h 445"/>
                <a:gd name="T84" fmla="*/ 408 w 498"/>
                <a:gd name="T85" fmla="*/ 178 h 445"/>
                <a:gd name="T86" fmla="*/ 488 w 498"/>
                <a:gd name="T87" fmla="*/ 143 h 445"/>
                <a:gd name="T88" fmla="*/ 497 w 498"/>
                <a:gd name="T89" fmla="*/ 63 h 445"/>
                <a:gd name="T90" fmla="*/ 72 w 498"/>
                <a:gd name="T91" fmla="*/ 400 h 445"/>
                <a:gd name="T92" fmla="*/ 72 w 498"/>
                <a:gd name="T93" fmla="*/ 400 h 445"/>
                <a:gd name="T94" fmla="*/ 72 w 498"/>
                <a:gd name="T95" fmla="*/ 417 h 445"/>
                <a:gd name="T96" fmla="*/ 89 w 498"/>
                <a:gd name="T97" fmla="*/ 444 h 445"/>
                <a:gd name="T98" fmla="*/ 107 w 498"/>
                <a:gd name="T99" fmla="*/ 435 h 445"/>
                <a:gd name="T100" fmla="*/ 231 w 498"/>
                <a:gd name="T101" fmla="*/ 320 h 445"/>
                <a:gd name="T102" fmla="*/ 195 w 498"/>
                <a:gd name="T103" fmla="*/ 275 h 445"/>
                <a:gd name="T104" fmla="*/ 72 w 498"/>
                <a:gd name="T105" fmla="*/ 40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8" h="445">
                  <a:moveTo>
                    <a:pt x="80" y="151"/>
                  </a:moveTo>
                  <a:lnTo>
                    <a:pt x="80" y="151"/>
                  </a:lnTo>
                  <a:cubicBezTo>
                    <a:pt x="97" y="134"/>
                    <a:pt x="116" y="143"/>
                    <a:pt x="142" y="169"/>
                  </a:cubicBezTo>
                  <a:cubicBezTo>
                    <a:pt x="151" y="178"/>
                    <a:pt x="151" y="169"/>
                    <a:pt x="151" y="169"/>
                  </a:cubicBezTo>
                  <a:cubicBezTo>
                    <a:pt x="160" y="169"/>
                    <a:pt x="186" y="134"/>
                    <a:pt x="195" y="134"/>
                  </a:cubicBezTo>
                  <a:cubicBezTo>
                    <a:pt x="195" y="134"/>
                    <a:pt x="195" y="134"/>
                    <a:pt x="195" y="125"/>
                  </a:cubicBezTo>
                  <a:cubicBezTo>
                    <a:pt x="186" y="125"/>
                    <a:pt x="178" y="116"/>
                    <a:pt x="178" y="107"/>
                  </a:cubicBezTo>
                  <a:cubicBezTo>
                    <a:pt x="133" y="45"/>
                    <a:pt x="301" y="10"/>
                    <a:pt x="275" y="10"/>
                  </a:cubicBezTo>
                  <a:cubicBezTo>
                    <a:pt x="257" y="0"/>
                    <a:pt x="204" y="0"/>
                    <a:pt x="195" y="0"/>
                  </a:cubicBezTo>
                  <a:cubicBezTo>
                    <a:pt x="169" y="10"/>
                    <a:pt x="125" y="36"/>
                    <a:pt x="107" y="54"/>
                  </a:cubicBezTo>
                  <a:cubicBezTo>
                    <a:pt x="80" y="72"/>
                    <a:pt x="72" y="81"/>
                    <a:pt x="72" y="81"/>
                  </a:cubicBezTo>
                  <a:cubicBezTo>
                    <a:pt x="62" y="89"/>
                    <a:pt x="72" y="107"/>
                    <a:pt x="53" y="116"/>
                  </a:cubicBezTo>
                  <a:cubicBezTo>
                    <a:pt x="36" y="125"/>
                    <a:pt x="27" y="116"/>
                    <a:pt x="18" y="125"/>
                  </a:cubicBezTo>
                  <a:cubicBezTo>
                    <a:pt x="18" y="134"/>
                    <a:pt x="9" y="134"/>
                    <a:pt x="0" y="143"/>
                  </a:cubicBezTo>
                  <a:lnTo>
                    <a:pt x="0" y="151"/>
                  </a:lnTo>
                  <a:lnTo>
                    <a:pt x="36" y="187"/>
                  </a:lnTo>
                  <a:cubicBezTo>
                    <a:pt x="36" y="196"/>
                    <a:pt x="44" y="196"/>
                    <a:pt x="53" y="196"/>
                  </a:cubicBezTo>
                  <a:cubicBezTo>
                    <a:pt x="53" y="187"/>
                    <a:pt x="62" y="178"/>
                    <a:pt x="72" y="178"/>
                  </a:cubicBezTo>
                  <a:cubicBezTo>
                    <a:pt x="72" y="178"/>
                    <a:pt x="72" y="151"/>
                    <a:pt x="80" y="151"/>
                  </a:cubicBezTo>
                  <a:close/>
                  <a:moveTo>
                    <a:pt x="222" y="160"/>
                  </a:moveTo>
                  <a:lnTo>
                    <a:pt x="222" y="160"/>
                  </a:lnTo>
                  <a:cubicBezTo>
                    <a:pt x="213" y="160"/>
                    <a:pt x="213" y="160"/>
                    <a:pt x="213" y="160"/>
                  </a:cubicBezTo>
                  <a:cubicBezTo>
                    <a:pt x="178" y="187"/>
                    <a:pt x="178" y="187"/>
                    <a:pt x="178" y="187"/>
                  </a:cubicBezTo>
                  <a:cubicBezTo>
                    <a:pt x="169" y="196"/>
                    <a:pt x="169" y="196"/>
                    <a:pt x="169" y="204"/>
                  </a:cubicBezTo>
                  <a:cubicBezTo>
                    <a:pt x="381" y="435"/>
                    <a:pt x="381" y="435"/>
                    <a:pt x="381" y="435"/>
                  </a:cubicBezTo>
                  <a:cubicBezTo>
                    <a:pt x="381" y="444"/>
                    <a:pt x="391" y="444"/>
                    <a:pt x="399" y="435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408"/>
                    <a:pt x="426" y="400"/>
                    <a:pt x="426" y="400"/>
                  </a:cubicBezTo>
                  <a:lnTo>
                    <a:pt x="222" y="160"/>
                  </a:lnTo>
                  <a:close/>
                  <a:moveTo>
                    <a:pt x="497" y="63"/>
                  </a:moveTo>
                  <a:lnTo>
                    <a:pt x="497" y="63"/>
                  </a:lnTo>
                  <a:cubicBezTo>
                    <a:pt x="488" y="45"/>
                    <a:pt x="488" y="54"/>
                    <a:pt x="479" y="54"/>
                  </a:cubicBezTo>
                  <a:cubicBezTo>
                    <a:pt x="479" y="63"/>
                    <a:pt x="461" y="81"/>
                    <a:pt x="461" y="89"/>
                  </a:cubicBezTo>
                  <a:cubicBezTo>
                    <a:pt x="452" y="107"/>
                    <a:pt x="435" y="125"/>
                    <a:pt x="408" y="107"/>
                  </a:cubicBezTo>
                  <a:cubicBezTo>
                    <a:pt x="381" y="81"/>
                    <a:pt x="391" y="72"/>
                    <a:pt x="399" y="63"/>
                  </a:cubicBezTo>
                  <a:cubicBezTo>
                    <a:pt x="399" y="54"/>
                    <a:pt x="417" y="28"/>
                    <a:pt x="417" y="19"/>
                  </a:cubicBezTo>
                  <a:cubicBezTo>
                    <a:pt x="426" y="19"/>
                    <a:pt x="417" y="10"/>
                    <a:pt x="408" y="10"/>
                  </a:cubicBezTo>
                  <a:cubicBezTo>
                    <a:pt x="399" y="19"/>
                    <a:pt x="346" y="36"/>
                    <a:pt x="337" y="72"/>
                  </a:cubicBezTo>
                  <a:cubicBezTo>
                    <a:pt x="328" y="98"/>
                    <a:pt x="346" y="125"/>
                    <a:pt x="319" y="151"/>
                  </a:cubicBezTo>
                  <a:cubicBezTo>
                    <a:pt x="284" y="187"/>
                    <a:pt x="284" y="187"/>
                    <a:pt x="284" y="187"/>
                  </a:cubicBezTo>
                  <a:cubicBezTo>
                    <a:pt x="319" y="231"/>
                    <a:pt x="319" y="231"/>
                    <a:pt x="319" y="231"/>
                  </a:cubicBezTo>
                  <a:cubicBezTo>
                    <a:pt x="364" y="187"/>
                    <a:pt x="364" y="187"/>
                    <a:pt x="364" y="187"/>
                  </a:cubicBezTo>
                  <a:cubicBezTo>
                    <a:pt x="372" y="178"/>
                    <a:pt x="391" y="169"/>
                    <a:pt x="408" y="178"/>
                  </a:cubicBezTo>
                  <a:cubicBezTo>
                    <a:pt x="452" y="187"/>
                    <a:pt x="470" y="169"/>
                    <a:pt x="488" y="143"/>
                  </a:cubicBezTo>
                  <a:cubicBezTo>
                    <a:pt x="497" y="116"/>
                    <a:pt x="497" y="72"/>
                    <a:pt x="497" y="63"/>
                  </a:cubicBezTo>
                  <a:close/>
                  <a:moveTo>
                    <a:pt x="72" y="400"/>
                  </a:moveTo>
                  <a:lnTo>
                    <a:pt x="72" y="400"/>
                  </a:lnTo>
                  <a:cubicBezTo>
                    <a:pt x="62" y="408"/>
                    <a:pt x="62" y="417"/>
                    <a:pt x="72" y="417"/>
                  </a:cubicBezTo>
                  <a:cubicBezTo>
                    <a:pt x="89" y="444"/>
                    <a:pt x="89" y="444"/>
                    <a:pt x="89" y="444"/>
                  </a:cubicBezTo>
                  <a:cubicBezTo>
                    <a:pt x="97" y="444"/>
                    <a:pt x="107" y="444"/>
                    <a:pt x="107" y="435"/>
                  </a:cubicBezTo>
                  <a:cubicBezTo>
                    <a:pt x="231" y="320"/>
                    <a:pt x="231" y="320"/>
                    <a:pt x="231" y="320"/>
                  </a:cubicBezTo>
                  <a:cubicBezTo>
                    <a:pt x="195" y="275"/>
                    <a:pt x="195" y="275"/>
                    <a:pt x="195" y="275"/>
                  </a:cubicBezTo>
                  <a:lnTo>
                    <a:pt x="72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grpSp>
        <p:nvGrpSpPr>
          <p:cNvPr id="10" name="Group 3"/>
          <p:cNvGrpSpPr/>
          <p:nvPr/>
        </p:nvGrpSpPr>
        <p:grpSpPr>
          <a:xfrm>
            <a:off x="4547383" y="1844676"/>
            <a:ext cx="3221498" cy="2015667"/>
            <a:chOff x="4547383" y="1635126"/>
            <a:chExt cx="3221498" cy="2015667"/>
          </a:xfrm>
        </p:grpSpPr>
        <p:sp>
          <p:nvSpPr>
            <p:cNvPr id="11" name="Freeform 18"/>
            <p:cNvSpPr>
              <a:spLocks/>
            </p:cNvSpPr>
            <p:nvPr/>
          </p:nvSpPr>
          <p:spPr bwMode="auto">
            <a:xfrm>
              <a:off x="4547383" y="1635126"/>
              <a:ext cx="3221498" cy="2015667"/>
            </a:xfrm>
            <a:custGeom>
              <a:avLst/>
              <a:gdLst>
                <a:gd name="connsiteX0" fmla="*/ 1566268 w 3221498"/>
                <a:gd name="connsiteY0" fmla="*/ 0 h 2015667"/>
                <a:gd name="connsiteX1" fmla="*/ 1626405 w 3221498"/>
                <a:gd name="connsiteY1" fmla="*/ 3759 h 2015667"/>
                <a:gd name="connsiteX2" fmla="*/ 1626320 w 3221498"/>
                <a:gd name="connsiteY2" fmla="*/ 4815 h 2015667"/>
                <a:gd name="connsiteX3" fmla="*/ 1691487 w 3221498"/>
                <a:gd name="connsiteY3" fmla="*/ 15796 h 2015667"/>
                <a:gd name="connsiteX4" fmla="*/ 2054779 w 3221498"/>
                <a:gd name="connsiteY4" fmla="*/ 286642 h 2015667"/>
                <a:gd name="connsiteX5" fmla="*/ 2306773 w 3221498"/>
                <a:gd name="connsiteY5" fmla="*/ 410669 h 2015667"/>
                <a:gd name="connsiteX6" fmla="*/ 3130454 w 3221498"/>
                <a:gd name="connsiteY6" fmla="*/ 839126 h 2015667"/>
                <a:gd name="connsiteX7" fmla="*/ 2822044 w 3221498"/>
                <a:gd name="connsiteY7" fmla="*/ 1906510 h 2015667"/>
                <a:gd name="connsiteX8" fmla="*/ 1716280 w 3221498"/>
                <a:gd name="connsiteY8" fmla="*/ 1605838 h 2015667"/>
                <a:gd name="connsiteX9" fmla="*/ 1787741 w 3221498"/>
                <a:gd name="connsiteY9" fmla="*/ 707583 h 2015667"/>
                <a:gd name="connsiteX10" fmla="*/ 1806546 w 3221498"/>
                <a:gd name="connsiteY10" fmla="*/ 421945 h 2015667"/>
                <a:gd name="connsiteX11" fmla="*/ 1806546 w 3221498"/>
                <a:gd name="connsiteY11" fmla="*/ 418186 h 2015667"/>
                <a:gd name="connsiteX12" fmla="*/ 1603447 w 3221498"/>
                <a:gd name="connsiteY12" fmla="*/ 282884 h 2015667"/>
                <a:gd name="connsiteX13" fmla="*/ 1603526 w 3221498"/>
                <a:gd name="connsiteY13" fmla="*/ 281903 h 2015667"/>
                <a:gd name="connsiteX14" fmla="*/ 1573785 w 3221498"/>
                <a:gd name="connsiteY14" fmla="*/ 278184 h 2015667"/>
                <a:gd name="connsiteX15" fmla="*/ 1321959 w 3221498"/>
                <a:gd name="connsiteY15" fmla="*/ 424795 h 2015667"/>
                <a:gd name="connsiteX16" fmla="*/ 1291890 w 3221498"/>
                <a:gd name="connsiteY16" fmla="*/ 477425 h 2015667"/>
                <a:gd name="connsiteX17" fmla="*/ 1306925 w 3221498"/>
                <a:gd name="connsiteY17" fmla="*/ 755609 h 2015667"/>
                <a:gd name="connsiteX18" fmla="*/ 1344511 w 3221498"/>
                <a:gd name="connsiteY18" fmla="*/ 1571366 h 2015667"/>
                <a:gd name="connsiteX19" fmla="*/ 314657 w 3221498"/>
                <a:gd name="connsiteY19" fmla="*/ 1789402 h 2015667"/>
                <a:gd name="connsiteX20" fmla="*/ 92901 w 3221498"/>
                <a:gd name="connsiteY20" fmla="*/ 834553 h 2015667"/>
                <a:gd name="connsiteX21" fmla="*/ 803274 w 3221498"/>
                <a:gd name="connsiteY21" fmla="*/ 469906 h 2015667"/>
                <a:gd name="connsiteX22" fmla="*/ 1047582 w 3221498"/>
                <a:gd name="connsiteY22" fmla="*/ 342092 h 2015667"/>
                <a:gd name="connsiteX23" fmla="*/ 1085168 w 3221498"/>
                <a:gd name="connsiteY23" fmla="*/ 278184 h 2015667"/>
                <a:gd name="connsiteX24" fmla="*/ 1566268 w 3221498"/>
                <a:gd name="connsiteY24" fmla="*/ 0 h 201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221498" h="2015667">
                  <a:moveTo>
                    <a:pt x="1566268" y="0"/>
                  </a:moveTo>
                  <a:cubicBezTo>
                    <a:pt x="1585061" y="0"/>
                    <a:pt x="1607612" y="0"/>
                    <a:pt x="1626405" y="3759"/>
                  </a:cubicBezTo>
                  <a:lnTo>
                    <a:pt x="1626320" y="4815"/>
                  </a:lnTo>
                  <a:lnTo>
                    <a:pt x="1691487" y="15796"/>
                  </a:lnTo>
                  <a:cubicBezTo>
                    <a:pt x="1842100" y="50686"/>
                    <a:pt x="1975796" y="148522"/>
                    <a:pt x="2054779" y="286642"/>
                  </a:cubicBezTo>
                  <a:cubicBezTo>
                    <a:pt x="2103673" y="376844"/>
                    <a:pt x="2205223" y="425703"/>
                    <a:pt x="2306773" y="410669"/>
                  </a:cubicBezTo>
                  <a:cubicBezTo>
                    <a:pt x="2633988" y="369327"/>
                    <a:pt x="2968726" y="527180"/>
                    <a:pt x="3130454" y="839126"/>
                  </a:cubicBezTo>
                  <a:cubicBezTo>
                    <a:pt x="3329792" y="1218724"/>
                    <a:pt x="3190631" y="1688523"/>
                    <a:pt x="2822044" y="1906510"/>
                  </a:cubicBezTo>
                  <a:cubicBezTo>
                    <a:pt x="2434650" y="2132013"/>
                    <a:pt x="1934424" y="1996711"/>
                    <a:pt x="1716280" y="1605838"/>
                  </a:cubicBezTo>
                  <a:cubicBezTo>
                    <a:pt x="1547030" y="1308925"/>
                    <a:pt x="1588402" y="955636"/>
                    <a:pt x="1787741" y="707583"/>
                  </a:cubicBezTo>
                  <a:cubicBezTo>
                    <a:pt x="1851679" y="624898"/>
                    <a:pt x="1859202" y="512146"/>
                    <a:pt x="1806546" y="421945"/>
                  </a:cubicBezTo>
                  <a:cubicBezTo>
                    <a:pt x="1806546" y="421945"/>
                    <a:pt x="1806546" y="421945"/>
                    <a:pt x="1806546" y="418186"/>
                  </a:cubicBezTo>
                  <a:cubicBezTo>
                    <a:pt x="1761413" y="343018"/>
                    <a:pt x="1689952" y="294159"/>
                    <a:pt x="1603447" y="282884"/>
                  </a:cubicBezTo>
                  <a:lnTo>
                    <a:pt x="1603526" y="281903"/>
                  </a:lnTo>
                  <a:lnTo>
                    <a:pt x="1573785" y="278184"/>
                  </a:lnTo>
                  <a:cubicBezTo>
                    <a:pt x="1468544" y="278184"/>
                    <a:pt x="1374579" y="334573"/>
                    <a:pt x="1321959" y="424795"/>
                  </a:cubicBezTo>
                  <a:cubicBezTo>
                    <a:pt x="1321959" y="424795"/>
                    <a:pt x="1321959" y="424795"/>
                    <a:pt x="1291890" y="477425"/>
                  </a:cubicBezTo>
                  <a:cubicBezTo>
                    <a:pt x="1243029" y="563887"/>
                    <a:pt x="1246787" y="672905"/>
                    <a:pt x="1306925" y="755609"/>
                  </a:cubicBezTo>
                  <a:cubicBezTo>
                    <a:pt x="1479820" y="984923"/>
                    <a:pt x="1506130" y="1308218"/>
                    <a:pt x="1344511" y="1571366"/>
                  </a:cubicBezTo>
                  <a:cubicBezTo>
                    <a:pt x="1126513" y="1920976"/>
                    <a:pt x="660448" y="2022475"/>
                    <a:pt x="314657" y="1789402"/>
                  </a:cubicBezTo>
                  <a:cubicBezTo>
                    <a:pt x="6453" y="1578884"/>
                    <a:pt x="-91270" y="1157848"/>
                    <a:pt x="92901" y="834553"/>
                  </a:cubicBezTo>
                  <a:cubicBezTo>
                    <a:pt x="243244" y="571406"/>
                    <a:pt x="525138" y="439832"/>
                    <a:pt x="803274" y="469906"/>
                  </a:cubicBezTo>
                  <a:cubicBezTo>
                    <a:pt x="900997" y="477425"/>
                    <a:pt x="998721" y="428554"/>
                    <a:pt x="1047582" y="342092"/>
                  </a:cubicBezTo>
                  <a:cubicBezTo>
                    <a:pt x="1047582" y="342092"/>
                    <a:pt x="1047582" y="342092"/>
                    <a:pt x="1085168" y="278184"/>
                  </a:cubicBezTo>
                  <a:cubicBezTo>
                    <a:pt x="1186650" y="105259"/>
                    <a:pt x="1363304" y="0"/>
                    <a:pt x="15662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54"/>
            <p:cNvSpPr>
              <a:spLocks noChangeArrowheads="1"/>
            </p:cNvSpPr>
            <p:nvPr/>
          </p:nvSpPr>
          <p:spPr bwMode="auto">
            <a:xfrm>
              <a:off x="5125209" y="2561429"/>
              <a:ext cx="358788" cy="487239"/>
            </a:xfrm>
            <a:custGeom>
              <a:avLst/>
              <a:gdLst>
                <a:gd name="T0" fmla="*/ 346 w 355"/>
                <a:gd name="T1" fmla="*/ 132 h 487"/>
                <a:gd name="T2" fmla="*/ 346 w 355"/>
                <a:gd name="T3" fmla="*/ 132 h 487"/>
                <a:gd name="T4" fmla="*/ 116 w 355"/>
                <a:gd name="T5" fmla="*/ 17 h 487"/>
                <a:gd name="T6" fmla="*/ 9 w 355"/>
                <a:gd name="T7" fmla="*/ 53 h 487"/>
                <a:gd name="T8" fmla="*/ 0 w 355"/>
                <a:gd name="T9" fmla="*/ 79 h 487"/>
                <a:gd name="T10" fmla="*/ 9 w 355"/>
                <a:gd name="T11" fmla="*/ 345 h 487"/>
                <a:gd name="T12" fmla="*/ 18 w 355"/>
                <a:gd name="T13" fmla="*/ 363 h 487"/>
                <a:gd name="T14" fmla="*/ 222 w 355"/>
                <a:gd name="T15" fmla="*/ 486 h 487"/>
                <a:gd name="T16" fmla="*/ 231 w 355"/>
                <a:gd name="T17" fmla="*/ 486 h 487"/>
                <a:gd name="T18" fmla="*/ 240 w 355"/>
                <a:gd name="T19" fmla="*/ 486 h 487"/>
                <a:gd name="T20" fmla="*/ 248 w 355"/>
                <a:gd name="T21" fmla="*/ 478 h 487"/>
                <a:gd name="T22" fmla="*/ 248 w 355"/>
                <a:gd name="T23" fmla="*/ 203 h 487"/>
                <a:gd name="T24" fmla="*/ 240 w 355"/>
                <a:gd name="T25" fmla="*/ 185 h 487"/>
                <a:gd name="T26" fmla="*/ 44 w 355"/>
                <a:gd name="T27" fmla="*/ 70 h 487"/>
                <a:gd name="T28" fmla="*/ 71 w 355"/>
                <a:gd name="T29" fmla="*/ 53 h 487"/>
                <a:gd name="T30" fmla="*/ 107 w 355"/>
                <a:gd name="T31" fmla="*/ 44 h 487"/>
                <a:gd name="T32" fmla="*/ 301 w 355"/>
                <a:gd name="T33" fmla="*/ 150 h 487"/>
                <a:gd name="T34" fmla="*/ 310 w 355"/>
                <a:gd name="T35" fmla="*/ 159 h 487"/>
                <a:gd name="T36" fmla="*/ 310 w 355"/>
                <a:gd name="T37" fmla="*/ 425 h 487"/>
                <a:gd name="T38" fmla="*/ 328 w 355"/>
                <a:gd name="T39" fmla="*/ 442 h 487"/>
                <a:gd name="T40" fmla="*/ 354 w 355"/>
                <a:gd name="T41" fmla="*/ 425 h 487"/>
                <a:gd name="T42" fmla="*/ 354 w 355"/>
                <a:gd name="T43" fmla="*/ 141 h 487"/>
                <a:gd name="T44" fmla="*/ 346 w 355"/>
                <a:gd name="T45" fmla="*/ 132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55" h="487">
                  <a:moveTo>
                    <a:pt x="346" y="132"/>
                  </a:moveTo>
                  <a:lnTo>
                    <a:pt x="346" y="132"/>
                  </a:lnTo>
                  <a:cubicBezTo>
                    <a:pt x="116" y="17"/>
                    <a:pt x="116" y="17"/>
                    <a:pt x="116" y="17"/>
                  </a:cubicBezTo>
                  <a:cubicBezTo>
                    <a:pt x="89" y="0"/>
                    <a:pt x="27" y="25"/>
                    <a:pt x="9" y="53"/>
                  </a:cubicBezTo>
                  <a:cubicBezTo>
                    <a:pt x="0" y="70"/>
                    <a:pt x="0" y="79"/>
                    <a:pt x="0" y="79"/>
                  </a:cubicBezTo>
                  <a:cubicBezTo>
                    <a:pt x="9" y="345"/>
                    <a:pt x="9" y="345"/>
                    <a:pt x="9" y="345"/>
                  </a:cubicBezTo>
                  <a:cubicBezTo>
                    <a:pt x="9" y="345"/>
                    <a:pt x="18" y="354"/>
                    <a:pt x="18" y="363"/>
                  </a:cubicBezTo>
                  <a:cubicBezTo>
                    <a:pt x="36" y="363"/>
                    <a:pt x="222" y="486"/>
                    <a:pt x="222" y="486"/>
                  </a:cubicBezTo>
                  <a:cubicBezTo>
                    <a:pt x="231" y="486"/>
                    <a:pt x="231" y="486"/>
                    <a:pt x="231" y="486"/>
                  </a:cubicBezTo>
                  <a:cubicBezTo>
                    <a:pt x="240" y="486"/>
                    <a:pt x="240" y="486"/>
                    <a:pt x="240" y="486"/>
                  </a:cubicBezTo>
                  <a:cubicBezTo>
                    <a:pt x="248" y="486"/>
                    <a:pt x="248" y="478"/>
                    <a:pt x="248" y="478"/>
                  </a:cubicBezTo>
                  <a:cubicBezTo>
                    <a:pt x="248" y="203"/>
                    <a:pt x="248" y="203"/>
                    <a:pt x="248" y="203"/>
                  </a:cubicBezTo>
                  <a:cubicBezTo>
                    <a:pt x="248" y="194"/>
                    <a:pt x="248" y="194"/>
                    <a:pt x="240" y="185"/>
                  </a:cubicBezTo>
                  <a:cubicBezTo>
                    <a:pt x="44" y="70"/>
                    <a:pt x="44" y="70"/>
                    <a:pt x="44" y="70"/>
                  </a:cubicBezTo>
                  <a:cubicBezTo>
                    <a:pt x="44" y="70"/>
                    <a:pt x="53" y="61"/>
                    <a:pt x="71" y="53"/>
                  </a:cubicBezTo>
                  <a:cubicBezTo>
                    <a:pt x="89" y="44"/>
                    <a:pt x="97" y="44"/>
                    <a:pt x="107" y="44"/>
                  </a:cubicBezTo>
                  <a:cubicBezTo>
                    <a:pt x="107" y="44"/>
                    <a:pt x="293" y="150"/>
                    <a:pt x="301" y="150"/>
                  </a:cubicBezTo>
                  <a:cubicBezTo>
                    <a:pt x="310" y="159"/>
                    <a:pt x="310" y="159"/>
                    <a:pt x="310" y="159"/>
                  </a:cubicBezTo>
                  <a:cubicBezTo>
                    <a:pt x="310" y="168"/>
                    <a:pt x="310" y="425"/>
                    <a:pt x="310" y="425"/>
                  </a:cubicBezTo>
                  <a:cubicBezTo>
                    <a:pt x="310" y="433"/>
                    <a:pt x="319" y="442"/>
                    <a:pt x="328" y="442"/>
                  </a:cubicBezTo>
                  <a:cubicBezTo>
                    <a:pt x="337" y="442"/>
                    <a:pt x="354" y="433"/>
                    <a:pt x="354" y="425"/>
                  </a:cubicBezTo>
                  <a:cubicBezTo>
                    <a:pt x="354" y="141"/>
                    <a:pt x="354" y="141"/>
                    <a:pt x="354" y="141"/>
                  </a:cubicBezTo>
                  <a:lnTo>
                    <a:pt x="346" y="132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grpSp>
        <p:nvGrpSpPr>
          <p:cNvPr id="13" name="Group 4"/>
          <p:cNvGrpSpPr/>
          <p:nvPr/>
        </p:nvGrpSpPr>
        <p:grpSpPr>
          <a:xfrm>
            <a:off x="6140540" y="2325681"/>
            <a:ext cx="2014448" cy="3221268"/>
            <a:chOff x="6140540" y="2116131"/>
            <a:chExt cx="2014448" cy="3221268"/>
          </a:xfrm>
        </p:grpSpPr>
        <p:sp>
          <p:nvSpPr>
            <p:cNvPr id="14" name="Freeform 17"/>
            <p:cNvSpPr>
              <a:spLocks/>
            </p:cNvSpPr>
            <p:nvPr/>
          </p:nvSpPr>
          <p:spPr bwMode="auto">
            <a:xfrm>
              <a:off x="6140540" y="2116131"/>
              <a:ext cx="2014448" cy="3221268"/>
            </a:xfrm>
            <a:custGeom>
              <a:avLst/>
              <a:gdLst>
                <a:gd name="connsiteX0" fmla="*/ 793317 w 2014448"/>
                <a:gd name="connsiteY0" fmla="*/ 748 h 3221268"/>
                <a:gd name="connsiteX1" fmla="*/ 1183655 w 2014448"/>
                <a:gd name="connsiteY1" fmla="*/ 93859 h 3221268"/>
                <a:gd name="connsiteX2" fmla="*/ 1548302 w 2014448"/>
                <a:gd name="connsiteY2" fmla="*/ 801127 h 3221268"/>
                <a:gd name="connsiteX3" fmla="*/ 1676116 w 2014448"/>
                <a:gd name="connsiteY3" fmla="*/ 1045661 h 3221268"/>
                <a:gd name="connsiteX4" fmla="*/ 1736264 w 2014448"/>
                <a:gd name="connsiteY4" fmla="*/ 1083282 h 3221268"/>
                <a:gd name="connsiteX5" fmla="*/ 2014448 w 2014448"/>
                <a:gd name="connsiteY5" fmla="*/ 1564826 h 3221268"/>
                <a:gd name="connsiteX6" fmla="*/ 2010718 w 2014448"/>
                <a:gd name="connsiteY6" fmla="*/ 1628300 h 3221268"/>
                <a:gd name="connsiteX7" fmla="*/ 2011272 w 2014448"/>
                <a:gd name="connsiteY7" fmla="*/ 1628345 h 3221268"/>
                <a:gd name="connsiteX8" fmla="*/ 1729182 w 2014448"/>
                <a:gd name="connsiteY8" fmla="*/ 2053110 h 3221268"/>
                <a:gd name="connsiteX9" fmla="*/ 1605063 w 2014448"/>
                <a:gd name="connsiteY9" fmla="*/ 2308721 h 3221268"/>
                <a:gd name="connsiteX10" fmla="*/ 1176287 w 2014448"/>
                <a:gd name="connsiteY10" fmla="*/ 3131939 h 3221268"/>
                <a:gd name="connsiteX11" fmla="*/ 111868 w 2014448"/>
                <a:gd name="connsiteY11" fmla="*/ 2823702 h 3221268"/>
                <a:gd name="connsiteX12" fmla="*/ 409003 w 2014448"/>
                <a:gd name="connsiteY12" fmla="*/ 1714801 h 3221268"/>
                <a:gd name="connsiteX13" fmla="*/ 1311690 w 2014448"/>
                <a:gd name="connsiteY13" fmla="*/ 1786222 h 3221268"/>
                <a:gd name="connsiteX14" fmla="*/ 1597541 w 2014448"/>
                <a:gd name="connsiteY14" fmla="*/ 1808776 h 3221268"/>
                <a:gd name="connsiteX15" fmla="*/ 1597541 w 2014448"/>
                <a:gd name="connsiteY15" fmla="*/ 1805017 h 3221268"/>
                <a:gd name="connsiteX16" fmla="*/ 1717605 w 2014448"/>
                <a:gd name="connsiteY16" fmla="*/ 1665993 h 3221268"/>
                <a:gd name="connsiteX17" fmla="*/ 1732831 w 2014448"/>
                <a:gd name="connsiteY17" fmla="*/ 1606235 h 3221268"/>
                <a:gd name="connsiteX18" fmla="*/ 1732505 w 2014448"/>
                <a:gd name="connsiteY18" fmla="*/ 1606209 h 3221268"/>
                <a:gd name="connsiteX19" fmla="*/ 1736264 w 2014448"/>
                <a:gd name="connsiteY19" fmla="*/ 1572350 h 3221268"/>
                <a:gd name="connsiteX20" fmla="*/ 1593412 w 2014448"/>
                <a:gd name="connsiteY20" fmla="*/ 1324054 h 3221268"/>
                <a:gd name="connsiteX21" fmla="*/ 1537024 w 2014448"/>
                <a:gd name="connsiteY21" fmla="*/ 1290195 h 3221268"/>
                <a:gd name="connsiteX22" fmla="*/ 1262599 w 2014448"/>
                <a:gd name="connsiteY22" fmla="*/ 1305244 h 3221268"/>
                <a:gd name="connsiteX23" fmla="*/ 443083 w 2014448"/>
                <a:gd name="connsiteY23" fmla="*/ 1342864 h 3221268"/>
                <a:gd name="connsiteX24" fmla="*/ 228806 w 2014448"/>
                <a:gd name="connsiteY24" fmla="*/ 315821 h 3221268"/>
                <a:gd name="connsiteX25" fmla="*/ 793317 w 2014448"/>
                <a:gd name="connsiteY25" fmla="*/ 748 h 3221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4448" h="3221268">
                  <a:moveTo>
                    <a:pt x="793317" y="748"/>
                  </a:moveTo>
                  <a:cubicBezTo>
                    <a:pt x="925676" y="-5248"/>
                    <a:pt x="1061009" y="24731"/>
                    <a:pt x="1183655" y="93859"/>
                  </a:cubicBezTo>
                  <a:cubicBezTo>
                    <a:pt x="1443043" y="240580"/>
                    <a:pt x="1578376" y="522734"/>
                    <a:pt x="1548302" y="801127"/>
                  </a:cubicBezTo>
                  <a:cubicBezTo>
                    <a:pt x="1537024" y="902703"/>
                    <a:pt x="1589653" y="996755"/>
                    <a:pt x="1676116" y="1045661"/>
                  </a:cubicBezTo>
                  <a:cubicBezTo>
                    <a:pt x="1676116" y="1045661"/>
                    <a:pt x="1676116" y="1045661"/>
                    <a:pt x="1736264" y="1083282"/>
                  </a:cubicBezTo>
                  <a:cubicBezTo>
                    <a:pt x="1912949" y="1184858"/>
                    <a:pt x="2014448" y="1365437"/>
                    <a:pt x="2014448" y="1564826"/>
                  </a:cubicBezTo>
                  <a:lnTo>
                    <a:pt x="2010718" y="1628300"/>
                  </a:lnTo>
                  <a:lnTo>
                    <a:pt x="2011272" y="1628345"/>
                  </a:lnTo>
                  <a:cubicBezTo>
                    <a:pt x="1992466" y="1805017"/>
                    <a:pt x="1887153" y="1962895"/>
                    <a:pt x="1729182" y="2053110"/>
                  </a:cubicBezTo>
                  <a:cubicBezTo>
                    <a:pt x="1642675" y="2105736"/>
                    <a:pt x="1590018" y="2203470"/>
                    <a:pt x="1605063" y="2308721"/>
                  </a:cubicBezTo>
                  <a:cubicBezTo>
                    <a:pt x="1650197" y="2631994"/>
                    <a:pt x="1488466" y="2970303"/>
                    <a:pt x="1176287" y="3131939"/>
                  </a:cubicBezTo>
                  <a:cubicBezTo>
                    <a:pt x="796406" y="3327406"/>
                    <a:pt x="326256" y="3192083"/>
                    <a:pt x="111868" y="2823702"/>
                  </a:cubicBezTo>
                  <a:cubicBezTo>
                    <a:pt x="-117565" y="2432768"/>
                    <a:pt x="17838" y="1936582"/>
                    <a:pt x="409003" y="1714801"/>
                  </a:cubicBezTo>
                  <a:cubicBezTo>
                    <a:pt x="706137" y="1549406"/>
                    <a:pt x="1063451" y="1586996"/>
                    <a:pt x="1311690" y="1786222"/>
                  </a:cubicBezTo>
                  <a:cubicBezTo>
                    <a:pt x="1390675" y="1853884"/>
                    <a:pt x="1507272" y="1861402"/>
                    <a:pt x="1597541" y="1808776"/>
                  </a:cubicBezTo>
                  <a:cubicBezTo>
                    <a:pt x="1597541" y="1808776"/>
                    <a:pt x="1597541" y="1808776"/>
                    <a:pt x="1597541" y="1805017"/>
                  </a:cubicBezTo>
                  <a:cubicBezTo>
                    <a:pt x="1653959" y="1774006"/>
                    <a:pt x="1695567" y="1723964"/>
                    <a:pt x="1717605" y="1665993"/>
                  </a:cubicBezTo>
                  <a:lnTo>
                    <a:pt x="1732831" y="1606235"/>
                  </a:lnTo>
                  <a:lnTo>
                    <a:pt x="1732505" y="1606209"/>
                  </a:lnTo>
                  <a:cubicBezTo>
                    <a:pt x="1736264" y="1594923"/>
                    <a:pt x="1736264" y="1583636"/>
                    <a:pt x="1736264" y="1572350"/>
                  </a:cubicBezTo>
                  <a:cubicBezTo>
                    <a:pt x="1740023" y="1470775"/>
                    <a:pt x="1679875" y="1372961"/>
                    <a:pt x="1593412" y="1324054"/>
                  </a:cubicBezTo>
                  <a:cubicBezTo>
                    <a:pt x="1593412" y="1324054"/>
                    <a:pt x="1593412" y="1324054"/>
                    <a:pt x="1537024" y="1290195"/>
                  </a:cubicBezTo>
                  <a:cubicBezTo>
                    <a:pt x="1450561" y="1241289"/>
                    <a:pt x="1341543" y="1245051"/>
                    <a:pt x="1262599" y="1305244"/>
                  </a:cubicBezTo>
                  <a:cubicBezTo>
                    <a:pt x="1029525" y="1478299"/>
                    <a:pt x="706230" y="1504633"/>
                    <a:pt x="443083" y="1342864"/>
                  </a:cubicBezTo>
                  <a:cubicBezTo>
                    <a:pt x="93473" y="1124665"/>
                    <a:pt x="-8027" y="658169"/>
                    <a:pt x="228806" y="315821"/>
                  </a:cubicBezTo>
                  <a:cubicBezTo>
                    <a:pt x="360380" y="120664"/>
                    <a:pt x="572718" y="10741"/>
                    <a:pt x="793317" y="7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5" name="Freeform 28"/>
            <p:cNvSpPr>
              <a:spLocks noChangeArrowheads="1"/>
            </p:cNvSpPr>
            <p:nvPr/>
          </p:nvSpPr>
          <p:spPr bwMode="auto">
            <a:xfrm>
              <a:off x="6780814" y="2565712"/>
              <a:ext cx="569368" cy="478671"/>
            </a:xfrm>
            <a:custGeom>
              <a:avLst/>
              <a:gdLst>
                <a:gd name="T0" fmla="*/ 124 w 498"/>
                <a:gd name="T1" fmla="*/ 81 h 418"/>
                <a:gd name="T2" fmla="*/ 124 w 498"/>
                <a:gd name="T3" fmla="*/ 81 h 418"/>
                <a:gd name="T4" fmla="*/ 36 w 498"/>
                <a:gd name="T5" fmla="*/ 258 h 418"/>
                <a:gd name="T6" fmla="*/ 346 w 498"/>
                <a:gd name="T7" fmla="*/ 116 h 418"/>
                <a:gd name="T8" fmla="*/ 9 w 498"/>
                <a:gd name="T9" fmla="*/ 382 h 418"/>
                <a:gd name="T10" fmla="*/ 44 w 498"/>
                <a:gd name="T11" fmla="*/ 400 h 418"/>
                <a:gd name="T12" fmla="*/ 97 w 498"/>
                <a:gd name="T13" fmla="*/ 311 h 418"/>
                <a:gd name="T14" fmla="*/ 293 w 498"/>
                <a:gd name="T15" fmla="*/ 311 h 418"/>
                <a:gd name="T16" fmla="*/ 469 w 498"/>
                <a:gd name="T17" fmla="*/ 72 h 418"/>
                <a:gd name="T18" fmla="*/ 124 w 498"/>
                <a:gd name="T19" fmla="*/ 81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8" h="418">
                  <a:moveTo>
                    <a:pt x="124" y="81"/>
                  </a:moveTo>
                  <a:lnTo>
                    <a:pt x="124" y="81"/>
                  </a:lnTo>
                  <a:cubicBezTo>
                    <a:pt x="27" y="134"/>
                    <a:pt x="36" y="222"/>
                    <a:pt x="36" y="258"/>
                  </a:cubicBezTo>
                  <a:cubicBezTo>
                    <a:pt x="159" y="107"/>
                    <a:pt x="346" y="116"/>
                    <a:pt x="346" y="116"/>
                  </a:cubicBezTo>
                  <a:cubicBezTo>
                    <a:pt x="346" y="116"/>
                    <a:pt x="80" y="204"/>
                    <a:pt x="9" y="382"/>
                  </a:cubicBezTo>
                  <a:cubicBezTo>
                    <a:pt x="0" y="400"/>
                    <a:pt x="36" y="417"/>
                    <a:pt x="44" y="400"/>
                  </a:cubicBezTo>
                  <a:cubicBezTo>
                    <a:pt x="62" y="355"/>
                    <a:pt x="97" y="311"/>
                    <a:pt x="97" y="311"/>
                  </a:cubicBezTo>
                  <a:cubicBezTo>
                    <a:pt x="151" y="329"/>
                    <a:pt x="230" y="355"/>
                    <a:pt x="293" y="311"/>
                  </a:cubicBezTo>
                  <a:cubicBezTo>
                    <a:pt x="363" y="258"/>
                    <a:pt x="363" y="134"/>
                    <a:pt x="469" y="72"/>
                  </a:cubicBezTo>
                  <a:cubicBezTo>
                    <a:pt x="497" y="63"/>
                    <a:pt x="249" y="0"/>
                    <a:pt x="124" y="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grpSp>
        <p:nvGrpSpPr>
          <p:cNvPr id="16" name="Group 5"/>
          <p:cNvGrpSpPr/>
          <p:nvPr/>
        </p:nvGrpSpPr>
        <p:grpSpPr>
          <a:xfrm>
            <a:off x="6046788" y="3908425"/>
            <a:ext cx="1717675" cy="2024063"/>
            <a:chOff x="6046788" y="3698875"/>
            <a:chExt cx="1717675" cy="2024063"/>
          </a:xfrm>
        </p:grpSpPr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6046788" y="3698875"/>
              <a:ext cx="1717675" cy="2024063"/>
            </a:xfrm>
            <a:custGeom>
              <a:avLst/>
              <a:gdLst>
                <a:gd name="T0" fmla="*/ 75 w 457"/>
                <a:gd name="T1" fmla="*/ 120 h 538"/>
                <a:gd name="T2" fmla="*/ 85 w 457"/>
                <a:gd name="T3" fmla="*/ 337 h 538"/>
                <a:gd name="T4" fmla="*/ 89 w 457"/>
                <a:gd name="T5" fmla="*/ 411 h 538"/>
                <a:gd name="T6" fmla="*/ 81 w 457"/>
                <a:gd name="T7" fmla="*/ 425 h 538"/>
                <a:gd name="T8" fmla="*/ 15 w 457"/>
                <a:gd name="T9" fmla="*/ 464 h 538"/>
                <a:gd name="T10" fmla="*/ 6 w 457"/>
                <a:gd name="T11" fmla="*/ 463 h 538"/>
                <a:gd name="T12" fmla="*/ 0 w 457"/>
                <a:gd name="T13" fmla="*/ 537 h 538"/>
                <a:gd name="T14" fmla="*/ 16 w 457"/>
                <a:gd name="T15" fmla="*/ 538 h 538"/>
                <a:gd name="T16" fmla="*/ 144 w 457"/>
                <a:gd name="T17" fmla="*/ 464 h 538"/>
                <a:gd name="T18" fmla="*/ 154 w 457"/>
                <a:gd name="T19" fmla="*/ 447 h 538"/>
                <a:gd name="T20" fmla="*/ 219 w 457"/>
                <a:gd name="T21" fmla="*/ 413 h 538"/>
                <a:gd name="T22" fmla="*/ 408 w 457"/>
                <a:gd name="T23" fmla="*/ 316 h 538"/>
                <a:gd name="T24" fmla="*/ 349 w 457"/>
                <a:gd name="T25" fmla="*/ 62 h 538"/>
                <a:gd name="T26" fmla="*/ 75 w 457"/>
                <a:gd name="T27" fmla="*/ 12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7" h="538">
                  <a:moveTo>
                    <a:pt x="75" y="120"/>
                  </a:moveTo>
                  <a:cubicBezTo>
                    <a:pt x="33" y="190"/>
                    <a:pt x="39" y="276"/>
                    <a:pt x="85" y="337"/>
                  </a:cubicBezTo>
                  <a:cubicBezTo>
                    <a:pt x="101" y="359"/>
                    <a:pt x="102" y="388"/>
                    <a:pt x="89" y="411"/>
                  </a:cubicBezTo>
                  <a:cubicBezTo>
                    <a:pt x="81" y="425"/>
                    <a:pt x="81" y="425"/>
                    <a:pt x="81" y="425"/>
                  </a:cubicBezTo>
                  <a:cubicBezTo>
                    <a:pt x="67" y="449"/>
                    <a:pt x="42" y="464"/>
                    <a:pt x="15" y="464"/>
                  </a:cubicBezTo>
                  <a:cubicBezTo>
                    <a:pt x="12" y="464"/>
                    <a:pt x="9" y="463"/>
                    <a:pt x="6" y="463"/>
                  </a:cubicBezTo>
                  <a:cubicBezTo>
                    <a:pt x="0" y="537"/>
                    <a:pt x="0" y="537"/>
                    <a:pt x="0" y="537"/>
                  </a:cubicBezTo>
                  <a:cubicBezTo>
                    <a:pt x="5" y="538"/>
                    <a:pt x="11" y="538"/>
                    <a:pt x="16" y="538"/>
                  </a:cubicBezTo>
                  <a:cubicBezTo>
                    <a:pt x="70" y="538"/>
                    <a:pt x="118" y="510"/>
                    <a:pt x="144" y="464"/>
                  </a:cubicBezTo>
                  <a:cubicBezTo>
                    <a:pt x="154" y="447"/>
                    <a:pt x="154" y="447"/>
                    <a:pt x="154" y="447"/>
                  </a:cubicBezTo>
                  <a:cubicBezTo>
                    <a:pt x="167" y="424"/>
                    <a:pt x="193" y="411"/>
                    <a:pt x="219" y="413"/>
                  </a:cubicBezTo>
                  <a:cubicBezTo>
                    <a:pt x="293" y="421"/>
                    <a:pt x="368" y="386"/>
                    <a:pt x="408" y="316"/>
                  </a:cubicBezTo>
                  <a:cubicBezTo>
                    <a:pt x="457" y="230"/>
                    <a:pt x="431" y="118"/>
                    <a:pt x="349" y="62"/>
                  </a:cubicBezTo>
                  <a:cubicBezTo>
                    <a:pt x="257" y="0"/>
                    <a:pt x="133" y="27"/>
                    <a:pt x="75" y="1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0"/>
            <p:cNvSpPr>
              <a:spLocks noChangeArrowheads="1"/>
            </p:cNvSpPr>
            <p:nvPr/>
          </p:nvSpPr>
          <p:spPr bwMode="auto">
            <a:xfrm>
              <a:off x="6714942" y="4303664"/>
              <a:ext cx="635240" cy="410378"/>
            </a:xfrm>
            <a:custGeom>
              <a:avLst/>
              <a:gdLst>
                <a:gd name="T0" fmla="*/ 381 w 498"/>
                <a:gd name="T1" fmla="*/ 89 h 320"/>
                <a:gd name="T2" fmla="*/ 381 w 498"/>
                <a:gd name="T3" fmla="*/ 89 h 320"/>
                <a:gd name="T4" fmla="*/ 355 w 498"/>
                <a:gd name="T5" fmla="*/ 89 h 320"/>
                <a:gd name="T6" fmla="*/ 231 w 498"/>
                <a:gd name="T7" fmla="*/ 0 h 320"/>
                <a:gd name="T8" fmla="*/ 98 w 498"/>
                <a:gd name="T9" fmla="*/ 134 h 320"/>
                <a:gd name="T10" fmla="*/ 98 w 498"/>
                <a:gd name="T11" fmla="*/ 150 h 320"/>
                <a:gd name="T12" fmla="*/ 89 w 498"/>
                <a:gd name="T13" fmla="*/ 150 h 320"/>
                <a:gd name="T14" fmla="*/ 0 w 498"/>
                <a:gd name="T15" fmla="*/ 240 h 320"/>
                <a:gd name="T16" fmla="*/ 89 w 498"/>
                <a:gd name="T17" fmla="*/ 319 h 320"/>
                <a:gd name="T18" fmla="*/ 381 w 498"/>
                <a:gd name="T19" fmla="*/ 319 h 320"/>
                <a:gd name="T20" fmla="*/ 497 w 498"/>
                <a:gd name="T21" fmla="*/ 204 h 320"/>
                <a:gd name="T22" fmla="*/ 381 w 498"/>
                <a:gd name="T23" fmla="*/ 89 h 320"/>
                <a:gd name="T24" fmla="*/ 284 w 498"/>
                <a:gd name="T25" fmla="*/ 195 h 320"/>
                <a:gd name="T26" fmla="*/ 284 w 498"/>
                <a:gd name="T27" fmla="*/ 195 h 320"/>
                <a:gd name="T28" fmla="*/ 213 w 498"/>
                <a:gd name="T29" fmla="*/ 275 h 320"/>
                <a:gd name="T30" fmla="*/ 195 w 498"/>
                <a:gd name="T31" fmla="*/ 275 h 320"/>
                <a:gd name="T32" fmla="*/ 195 w 498"/>
                <a:gd name="T33" fmla="*/ 266 h 320"/>
                <a:gd name="T34" fmla="*/ 195 w 498"/>
                <a:gd name="T35" fmla="*/ 257 h 320"/>
                <a:gd name="T36" fmla="*/ 222 w 498"/>
                <a:gd name="T37" fmla="*/ 204 h 320"/>
                <a:gd name="T38" fmla="*/ 204 w 498"/>
                <a:gd name="T39" fmla="*/ 195 h 320"/>
                <a:gd name="T40" fmla="*/ 204 w 498"/>
                <a:gd name="T41" fmla="*/ 195 h 320"/>
                <a:gd name="T42" fmla="*/ 186 w 498"/>
                <a:gd name="T43" fmla="*/ 178 h 320"/>
                <a:gd name="T44" fmla="*/ 195 w 498"/>
                <a:gd name="T45" fmla="*/ 160 h 320"/>
                <a:gd name="T46" fmla="*/ 258 w 498"/>
                <a:gd name="T47" fmla="*/ 89 h 320"/>
                <a:gd name="T48" fmla="*/ 275 w 498"/>
                <a:gd name="T49" fmla="*/ 80 h 320"/>
                <a:gd name="T50" fmla="*/ 284 w 498"/>
                <a:gd name="T51" fmla="*/ 89 h 320"/>
                <a:gd name="T52" fmla="*/ 275 w 498"/>
                <a:gd name="T53" fmla="*/ 106 h 320"/>
                <a:gd name="T54" fmla="*/ 249 w 498"/>
                <a:gd name="T55" fmla="*/ 160 h 320"/>
                <a:gd name="T56" fmla="*/ 275 w 498"/>
                <a:gd name="T57" fmla="*/ 169 h 320"/>
                <a:gd name="T58" fmla="*/ 275 w 498"/>
                <a:gd name="T59" fmla="*/ 169 h 320"/>
                <a:gd name="T60" fmla="*/ 293 w 498"/>
                <a:gd name="T61" fmla="*/ 187 h 320"/>
                <a:gd name="T62" fmla="*/ 284 w 498"/>
                <a:gd name="T63" fmla="*/ 19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8" h="320">
                  <a:moveTo>
                    <a:pt x="381" y="89"/>
                  </a:moveTo>
                  <a:lnTo>
                    <a:pt x="381" y="89"/>
                  </a:lnTo>
                  <a:cubicBezTo>
                    <a:pt x="372" y="89"/>
                    <a:pt x="364" y="89"/>
                    <a:pt x="355" y="89"/>
                  </a:cubicBezTo>
                  <a:cubicBezTo>
                    <a:pt x="337" y="36"/>
                    <a:pt x="293" y="0"/>
                    <a:pt x="231" y="0"/>
                  </a:cubicBezTo>
                  <a:cubicBezTo>
                    <a:pt x="160" y="0"/>
                    <a:pt x="98" y="62"/>
                    <a:pt x="98" y="134"/>
                  </a:cubicBezTo>
                  <a:cubicBezTo>
                    <a:pt x="98" y="134"/>
                    <a:pt x="98" y="142"/>
                    <a:pt x="98" y="150"/>
                  </a:cubicBezTo>
                  <a:cubicBezTo>
                    <a:pt x="98" y="150"/>
                    <a:pt x="98" y="150"/>
                    <a:pt x="89" y="150"/>
                  </a:cubicBezTo>
                  <a:cubicBezTo>
                    <a:pt x="45" y="150"/>
                    <a:pt x="0" y="187"/>
                    <a:pt x="0" y="240"/>
                  </a:cubicBezTo>
                  <a:cubicBezTo>
                    <a:pt x="0" y="284"/>
                    <a:pt x="45" y="319"/>
                    <a:pt x="89" y="319"/>
                  </a:cubicBezTo>
                  <a:cubicBezTo>
                    <a:pt x="381" y="319"/>
                    <a:pt x="381" y="319"/>
                    <a:pt x="381" y="319"/>
                  </a:cubicBezTo>
                  <a:cubicBezTo>
                    <a:pt x="443" y="319"/>
                    <a:pt x="497" y="275"/>
                    <a:pt x="497" y="204"/>
                  </a:cubicBezTo>
                  <a:cubicBezTo>
                    <a:pt x="497" y="142"/>
                    <a:pt x="443" y="89"/>
                    <a:pt x="381" y="89"/>
                  </a:cubicBezTo>
                  <a:close/>
                  <a:moveTo>
                    <a:pt x="284" y="195"/>
                  </a:moveTo>
                  <a:lnTo>
                    <a:pt x="284" y="195"/>
                  </a:lnTo>
                  <a:cubicBezTo>
                    <a:pt x="266" y="213"/>
                    <a:pt x="222" y="266"/>
                    <a:pt x="213" y="275"/>
                  </a:cubicBezTo>
                  <a:cubicBezTo>
                    <a:pt x="213" y="275"/>
                    <a:pt x="204" y="284"/>
                    <a:pt x="195" y="275"/>
                  </a:cubicBezTo>
                  <a:cubicBezTo>
                    <a:pt x="195" y="275"/>
                    <a:pt x="195" y="275"/>
                    <a:pt x="195" y="266"/>
                  </a:cubicBezTo>
                  <a:lnTo>
                    <a:pt x="195" y="257"/>
                  </a:lnTo>
                  <a:cubicBezTo>
                    <a:pt x="222" y="204"/>
                    <a:pt x="222" y="204"/>
                    <a:pt x="222" y="204"/>
                  </a:cubicBezTo>
                  <a:cubicBezTo>
                    <a:pt x="222" y="195"/>
                    <a:pt x="213" y="195"/>
                    <a:pt x="204" y="195"/>
                  </a:cubicBezTo>
                  <a:lnTo>
                    <a:pt x="204" y="195"/>
                  </a:lnTo>
                  <a:cubicBezTo>
                    <a:pt x="195" y="187"/>
                    <a:pt x="186" y="187"/>
                    <a:pt x="186" y="178"/>
                  </a:cubicBezTo>
                  <a:cubicBezTo>
                    <a:pt x="186" y="169"/>
                    <a:pt x="186" y="169"/>
                    <a:pt x="195" y="160"/>
                  </a:cubicBezTo>
                  <a:cubicBezTo>
                    <a:pt x="204" y="142"/>
                    <a:pt x="258" y="89"/>
                    <a:pt x="258" y="89"/>
                  </a:cubicBezTo>
                  <a:cubicBezTo>
                    <a:pt x="266" y="80"/>
                    <a:pt x="266" y="80"/>
                    <a:pt x="275" y="80"/>
                  </a:cubicBezTo>
                  <a:cubicBezTo>
                    <a:pt x="275" y="89"/>
                    <a:pt x="284" y="89"/>
                    <a:pt x="284" y="89"/>
                  </a:cubicBezTo>
                  <a:cubicBezTo>
                    <a:pt x="284" y="97"/>
                    <a:pt x="275" y="97"/>
                    <a:pt x="275" y="106"/>
                  </a:cubicBezTo>
                  <a:cubicBezTo>
                    <a:pt x="249" y="160"/>
                    <a:pt x="249" y="160"/>
                    <a:pt x="249" y="160"/>
                  </a:cubicBezTo>
                  <a:cubicBezTo>
                    <a:pt x="258" y="160"/>
                    <a:pt x="266" y="169"/>
                    <a:pt x="275" y="169"/>
                  </a:cubicBezTo>
                  <a:lnTo>
                    <a:pt x="275" y="169"/>
                  </a:lnTo>
                  <a:cubicBezTo>
                    <a:pt x="284" y="169"/>
                    <a:pt x="293" y="178"/>
                    <a:pt x="293" y="187"/>
                  </a:cubicBezTo>
                  <a:lnTo>
                    <a:pt x="284" y="1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sp>
        <p:nvSpPr>
          <p:cNvPr id="19" name="原创设计师QQ：598969553           _26"/>
          <p:cNvSpPr/>
          <p:nvPr/>
        </p:nvSpPr>
        <p:spPr>
          <a:xfrm>
            <a:off x="1222236" y="2638340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原创设计师QQ：598969553           _26"/>
          <p:cNvSpPr/>
          <p:nvPr/>
        </p:nvSpPr>
        <p:spPr>
          <a:xfrm>
            <a:off x="1222236" y="4342146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原创设计师QQ：598969553           _26"/>
          <p:cNvSpPr/>
          <p:nvPr/>
        </p:nvSpPr>
        <p:spPr>
          <a:xfrm>
            <a:off x="8349929" y="2638340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原创设计师QQ：598969553           _26"/>
          <p:cNvSpPr/>
          <p:nvPr/>
        </p:nvSpPr>
        <p:spPr>
          <a:xfrm>
            <a:off x="8349929" y="4342146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37466"/>
      </p:ext>
    </p:extLst>
  </p:cSld>
  <p:clrMapOvr>
    <a:masterClrMapping/>
  </p:clrMapOvr>
  <p:transition spd="slow" advClick="0" advTm="4000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Freeform 30"/>
          <p:cNvSpPr/>
          <p:nvPr/>
        </p:nvSpPr>
        <p:spPr>
          <a:xfrm>
            <a:off x="3044497" y="3884156"/>
            <a:ext cx="2223735" cy="1107346"/>
          </a:xfrm>
          <a:custGeom>
            <a:avLst/>
            <a:gdLst>
              <a:gd name="connsiteX0" fmla="*/ 0 w 2223735"/>
              <a:gd name="connsiteY0" fmla="*/ 0 h 1107346"/>
              <a:gd name="connsiteX1" fmla="*/ 280086 w 2223735"/>
              <a:gd name="connsiteY1" fmla="*/ 0 h 1107346"/>
              <a:gd name="connsiteX2" fmla="*/ 284141 w 2223735"/>
              <a:gd name="connsiteY2" fmla="*/ 80308 h 1107346"/>
              <a:gd name="connsiteX3" fmla="*/ 1111867 w 2223735"/>
              <a:gd name="connsiteY3" fmla="*/ 827260 h 1107346"/>
              <a:gd name="connsiteX4" fmla="*/ 1939593 w 2223735"/>
              <a:gd name="connsiteY4" fmla="*/ 80308 h 1107346"/>
              <a:gd name="connsiteX5" fmla="*/ 1943649 w 2223735"/>
              <a:gd name="connsiteY5" fmla="*/ 0 h 1107346"/>
              <a:gd name="connsiteX6" fmla="*/ 2223735 w 2223735"/>
              <a:gd name="connsiteY6" fmla="*/ 0 h 1107346"/>
              <a:gd name="connsiteX7" fmla="*/ 2218233 w 2223735"/>
              <a:gd name="connsiteY7" fmla="*/ 108945 h 1107346"/>
              <a:gd name="connsiteX8" fmla="*/ 1111867 w 2223735"/>
              <a:gd name="connsiteY8" fmla="*/ 1107346 h 1107346"/>
              <a:gd name="connsiteX9" fmla="*/ 5501 w 2223735"/>
              <a:gd name="connsiteY9" fmla="*/ 108945 h 1107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23735" h="1107346">
                <a:moveTo>
                  <a:pt x="0" y="0"/>
                </a:moveTo>
                <a:lnTo>
                  <a:pt x="280086" y="0"/>
                </a:lnTo>
                <a:lnTo>
                  <a:pt x="284141" y="80308"/>
                </a:lnTo>
                <a:cubicBezTo>
                  <a:pt x="326749" y="499860"/>
                  <a:pt x="681074" y="827260"/>
                  <a:pt x="1111867" y="827260"/>
                </a:cubicBezTo>
                <a:cubicBezTo>
                  <a:pt x="1542661" y="827260"/>
                  <a:pt x="1896986" y="499860"/>
                  <a:pt x="1939593" y="80308"/>
                </a:cubicBezTo>
                <a:lnTo>
                  <a:pt x="1943649" y="0"/>
                </a:lnTo>
                <a:lnTo>
                  <a:pt x="2223735" y="0"/>
                </a:lnTo>
                <a:lnTo>
                  <a:pt x="2218233" y="108945"/>
                </a:lnTo>
                <a:cubicBezTo>
                  <a:pt x="2161282" y="669732"/>
                  <a:pt x="1687680" y="1107346"/>
                  <a:pt x="1111867" y="1107346"/>
                </a:cubicBezTo>
                <a:cubicBezTo>
                  <a:pt x="536055" y="1107346"/>
                  <a:pt x="62452" y="669732"/>
                  <a:pt x="5501" y="1089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7" name="Freeform 31"/>
          <p:cNvSpPr/>
          <p:nvPr/>
        </p:nvSpPr>
        <p:spPr>
          <a:xfrm flipV="1">
            <a:off x="1104861" y="2776810"/>
            <a:ext cx="2223735" cy="1107346"/>
          </a:xfrm>
          <a:custGeom>
            <a:avLst/>
            <a:gdLst>
              <a:gd name="connsiteX0" fmla="*/ 0 w 2223735"/>
              <a:gd name="connsiteY0" fmla="*/ 0 h 1107346"/>
              <a:gd name="connsiteX1" fmla="*/ 280086 w 2223735"/>
              <a:gd name="connsiteY1" fmla="*/ 0 h 1107346"/>
              <a:gd name="connsiteX2" fmla="*/ 284141 w 2223735"/>
              <a:gd name="connsiteY2" fmla="*/ 80308 h 1107346"/>
              <a:gd name="connsiteX3" fmla="*/ 1111867 w 2223735"/>
              <a:gd name="connsiteY3" fmla="*/ 827260 h 1107346"/>
              <a:gd name="connsiteX4" fmla="*/ 1939593 w 2223735"/>
              <a:gd name="connsiteY4" fmla="*/ 80308 h 1107346"/>
              <a:gd name="connsiteX5" fmla="*/ 1943649 w 2223735"/>
              <a:gd name="connsiteY5" fmla="*/ 0 h 1107346"/>
              <a:gd name="connsiteX6" fmla="*/ 2223735 w 2223735"/>
              <a:gd name="connsiteY6" fmla="*/ 0 h 1107346"/>
              <a:gd name="connsiteX7" fmla="*/ 2218233 w 2223735"/>
              <a:gd name="connsiteY7" fmla="*/ 108945 h 1107346"/>
              <a:gd name="connsiteX8" fmla="*/ 1111867 w 2223735"/>
              <a:gd name="connsiteY8" fmla="*/ 1107346 h 1107346"/>
              <a:gd name="connsiteX9" fmla="*/ 5501 w 2223735"/>
              <a:gd name="connsiteY9" fmla="*/ 108945 h 1107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23735" h="1107346">
                <a:moveTo>
                  <a:pt x="0" y="0"/>
                </a:moveTo>
                <a:lnTo>
                  <a:pt x="280086" y="0"/>
                </a:lnTo>
                <a:lnTo>
                  <a:pt x="284141" y="80308"/>
                </a:lnTo>
                <a:cubicBezTo>
                  <a:pt x="326749" y="499860"/>
                  <a:pt x="681074" y="827260"/>
                  <a:pt x="1111867" y="827260"/>
                </a:cubicBezTo>
                <a:cubicBezTo>
                  <a:pt x="1542661" y="827260"/>
                  <a:pt x="1896986" y="499860"/>
                  <a:pt x="1939593" y="80308"/>
                </a:cubicBezTo>
                <a:lnTo>
                  <a:pt x="1943649" y="0"/>
                </a:lnTo>
                <a:lnTo>
                  <a:pt x="2223735" y="0"/>
                </a:lnTo>
                <a:lnTo>
                  <a:pt x="2218233" y="108945"/>
                </a:lnTo>
                <a:cubicBezTo>
                  <a:pt x="2161282" y="669732"/>
                  <a:pt x="1687680" y="1107346"/>
                  <a:pt x="1111867" y="1107346"/>
                </a:cubicBezTo>
                <a:cubicBezTo>
                  <a:pt x="536055" y="1107346"/>
                  <a:pt x="62452" y="669732"/>
                  <a:pt x="5501" y="10894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8" name="Freeform 32"/>
          <p:cNvSpPr/>
          <p:nvPr/>
        </p:nvSpPr>
        <p:spPr>
          <a:xfrm>
            <a:off x="6923769" y="3884156"/>
            <a:ext cx="2223735" cy="1107346"/>
          </a:xfrm>
          <a:custGeom>
            <a:avLst/>
            <a:gdLst>
              <a:gd name="connsiteX0" fmla="*/ 0 w 2223735"/>
              <a:gd name="connsiteY0" fmla="*/ 0 h 1107346"/>
              <a:gd name="connsiteX1" fmla="*/ 280086 w 2223735"/>
              <a:gd name="connsiteY1" fmla="*/ 0 h 1107346"/>
              <a:gd name="connsiteX2" fmla="*/ 284141 w 2223735"/>
              <a:gd name="connsiteY2" fmla="*/ 80308 h 1107346"/>
              <a:gd name="connsiteX3" fmla="*/ 1111867 w 2223735"/>
              <a:gd name="connsiteY3" fmla="*/ 827260 h 1107346"/>
              <a:gd name="connsiteX4" fmla="*/ 1939593 w 2223735"/>
              <a:gd name="connsiteY4" fmla="*/ 80308 h 1107346"/>
              <a:gd name="connsiteX5" fmla="*/ 1943649 w 2223735"/>
              <a:gd name="connsiteY5" fmla="*/ 0 h 1107346"/>
              <a:gd name="connsiteX6" fmla="*/ 2223735 w 2223735"/>
              <a:gd name="connsiteY6" fmla="*/ 0 h 1107346"/>
              <a:gd name="connsiteX7" fmla="*/ 2218233 w 2223735"/>
              <a:gd name="connsiteY7" fmla="*/ 108945 h 1107346"/>
              <a:gd name="connsiteX8" fmla="*/ 1111867 w 2223735"/>
              <a:gd name="connsiteY8" fmla="*/ 1107346 h 1107346"/>
              <a:gd name="connsiteX9" fmla="*/ 5501 w 2223735"/>
              <a:gd name="connsiteY9" fmla="*/ 108945 h 1107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23735" h="1107346">
                <a:moveTo>
                  <a:pt x="0" y="0"/>
                </a:moveTo>
                <a:lnTo>
                  <a:pt x="280086" y="0"/>
                </a:lnTo>
                <a:lnTo>
                  <a:pt x="284141" y="80308"/>
                </a:lnTo>
                <a:cubicBezTo>
                  <a:pt x="326749" y="499860"/>
                  <a:pt x="681074" y="827260"/>
                  <a:pt x="1111867" y="827260"/>
                </a:cubicBezTo>
                <a:cubicBezTo>
                  <a:pt x="1542661" y="827260"/>
                  <a:pt x="1896986" y="499860"/>
                  <a:pt x="1939593" y="80308"/>
                </a:cubicBezTo>
                <a:lnTo>
                  <a:pt x="1943649" y="0"/>
                </a:lnTo>
                <a:lnTo>
                  <a:pt x="2223735" y="0"/>
                </a:lnTo>
                <a:lnTo>
                  <a:pt x="2218233" y="108945"/>
                </a:lnTo>
                <a:cubicBezTo>
                  <a:pt x="2161282" y="669732"/>
                  <a:pt x="1687680" y="1107346"/>
                  <a:pt x="1111867" y="1107346"/>
                </a:cubicBezTo>
                <a:cubicBezTo>
                  <a:pt x="536055" y="1107346"/>
                  <a:pt x="62452" y="669732"/>
                  <a:pt x="5501" y="10894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9" name="Freeform 33"/>
          <p:cNvSpPr/>
          <p:nvPr/>
        </p:nvSpPr>
        <p:spPr>
          <a:xfrm flipV="1">
            <a:off x="4984133" y="2776810"/>
            <a:ext cx="2223735" cy="1107346"/>
          </a:xfrm>
          <a:custGeom>
            <a:avLst/>
            <a:gdLst>
              <a:gd name="connsiteX0" fmla="*/ 0 w 2223735"/>
              <a:gd name="connsiteY0" fmla="*/ 0 h 1107346"/>
              <a:gd name="connsiteX1" fmla="*/ 280086 w 2223735"/>
              <a:gd name="connsiteY1" fmla="*/ 0 h 1107346"/>
              <a:gd name="connsiteX2" fmla="*/ 284141 w 2223735"/>
              <a:gd name="connsiteY2" fmla="*/ 80308 h 1107346"/>
              <a:gd name="connsiteX3" fmla="*/ 1111867 w 2223735"/>
              <a:gd name="connsiteY3" fmla="*/ 827260 h 1107346"/>
              <a:gd name="connsiteX4" fmla="*/ 1939593 w 2223735"/>
              <a:gd name="connsiteY4" fmla="*/ 80308 h 1107346"/>
              <a:gd name="connsiteX5" fmla="*/ 1943649 w 2223735"/>
              <a:gd name="connsiteY5" fmla="*/ 0 h 1107346"/>
              <a:gd name="connsiteX6" fmla="*/ 2223735 w 2223735"/>
              <a:gd name="connsiteY6" fmla="*/ 0 h 1107346"/>
              <a:gd name="connsiteX7" fmla="*/ 2218233 w 2223735"/>
              <a:gd name="connsiteY7" fmla="*/ 108945 h 1107346"/>
              <a:gd name="connsiteX8" fmla="*/ 1111867 w 2223735"/>
              <a:gd name="connsiteY8" fmla="*/ 1107346 h 1107346"/>
              <a:gd name="connsiteX9" fmla="*/ 5501 w 2223735"/>
              <a:gd name="connsiteY9" fmla="*/ 108945 h 1107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23735" h="1107346">
                <a:moveTo>
                  <a:pt x="0" y="0"/>
                </a:moveTo>
                <a:lnTo>
                  <a:pt x="280086" y="0"/>
                </a:lnTo>
                <a:lnTo>
                  <a:pt x="284141" y="80308"/>
                </a:lnTo>
                <a:cubicBezTo>
                  <a:pt x="326749" y="499860"/>
                  <a:pt x="681074" y="827260"/>
                  <a:pt x="1111867" y="827260"/>
                </a:cubicBezTo>
                <a:cubicBezTo>
                  <a:pt x="1542661" y="827260"/>
                  <a:pt x="1896986" y="499860"/>
                  <a:pt x="1939593" y="80308"/>
                </a:cubicBezTo>
                <a:lnTo>
                  <a:pt x="1943649" y="0"/>
                </a:lnTo>
                <a:lnTo>
                  <a:pt x="2223735" y="0"/>
                </a:lnTo>
                <a:lnTo>
                  <a:pt x="2218233" y="108945"/>
                </a:lnTo>
                <a:cubicBezTo>
                  <a:pt x="2161282" y="669732"/>
                  <a:pt x="1687680" y="1107346"/>
                  <a:pt x="1111867" y="1107346"/>
                </a:cubicBezTo>
                <a:cubicBezTo>
                  <a:pt x="536055" y="1107346"/>
                  <a:pt x="62452" y="669732"/>
                  <a:pt x="5501" y="10894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0" name="Freeform 34"/>
          <p:cNvSpPr/>
          <p:nvPr/>
        </p:nvSpPr>
        <p:spPr>
          <a:xfrm flipV="1">
            <a:off x="8863405" y="2776810"/>
            <a:ext cx="2223735" cy="1107346"/>
          </a:xfrm>
          <a:custGeom>
            <a:avLst/>
            <a:gdLst>
              <a:gd name="connsiteX0" fmla="*/ 0 w 2223735"/>
              <a:gd name="connsiteY0" fmla="*/ 0 h 1107346"/>
              <a:gd name="connsiteX1" fmla="*/ 280086 w 2223735"/>
              <a:gd name="connsiteY1" fmla="*/ 0 h 1107346"/>
              <a:gd name="connsiteX2" fmla="*/ 284141 w 2223735"/>
              <a:gd name="connsiteY2" fmla="*/ 80308 h 1107346"/>
              <a:gd name="connsiteX3" fmla="*/ 1111867 w 2223735"/>
              <a:gd name="connsiteY3" fmla="*/ 827260 h 1107346"/>
              <a:gd name="connsiteX4" fmla="*/ 1939593 w 2223735"/>
              <a:gd name="connsiteY4" fmla="*/ 80308 h 1107346"/>
              <a:gd name="connsiteX5" fmla="*/ 1943649 w 2223735"/>
              <a:gd name="connsiteY5" fmla="*/ 0 h 1107346"/>
              <a:gd name="connsiteX6" fmla="*/ 2223735 w 2223735"/>
              <a:gd name="connsiteY6" fmla="*/ 0 h 1107346"/>
              <a:gd name="connsiteX7" fmla="*/ 2218233 w 2223735"/>
              <a:gd name="connsiteY7" fmla="*/ 108945 h 1107346"/>
              <a:gd name="connsiteX8" fmla="*/ 1111867 w 2223735"/>
              <a:gd name="connsiteY8" fmla="*/ 1107346 h 1107346"/>
              <a:gd name="connsiteX9" fmla="*/ 5501 w 2223735"/>
              <a:gd name="connsiteY9" fmla="*/ 108945 h 1107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23735" h="1107346">
                <a:moveTo>
                  <a:pt x="0" y="0"/>
                </a:moveTo>
                <a:lnTo>
                  <a:pt x="280086" y="0"/>
                </a:lnTo>
                <a:lnTo>
                  <a:pt x="284141" y="80308"/>
                </a:lnTo>
                <a:cubicBezTo>
                  <a:pt x="326749" y="499860"/>
                  <a:pt x="681074" y="827260"/>
                  <a:pt x="1111867" y="827260"/>
                </a:cubicBezTo>
                <a:cubicBezTo>
                  <a:pt x="1542661" y="827260"/>
                  <a:pt x="1896986" y="499860"/>
                  <a:pt x="1939593" y="80308"/>
                </a:cubicBezTo>
                <a:lnTo>
                  <a:pt x="1943649" y="0"/>
                </a:lnTo>
                <a:lnTo>
                  <a:pt x="2223735" y="0"/>
                </a:lnTo>
                <a:lnTo>
                  <a:pt x="2218233" y="108945"/>
                </a:lnTo>
                <a:cubicBezTo>
                  <a:pt x="2161282" y="669732"/>
                  <a:pt x="1687680" y="1107346"/>
                  <a:pt x="1111867" y="1107346"/>
                </a:cubicBezTo>
                <a:cubicBezTo>
                  <a:pt x="536055" y="1107346"/>
                  <a:pt x="62452" y="669732"/>
                  <a:pt x="5501" y="10894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grpSp>
        <p:nvGrpSpPr>
          <p:cNvPr id="11" name="Group 3"/>
          <p:cNvGrpSpPr/>
          <p:nvPr/>
        </p:nvGrpSpPr>
        <p:grpSpPr>
          <a:xfrm>
            <a:off x="1639544" y="3303255"/>
            <a:ext cx="1149172" cy="1149172"/>
            <a:chOff x="1639544" y="2665080"/>
            <a:chExt cx="1149172" cy="1149172"/>
          </a:xfrm>
        </p:grpSpPr>
        <p:sp>
          <p:nvSpPr>
            <p:cNvPr id="12" name="Oval 37"/>
            <p:cNvSpPr>
              <a:spLocks noChangeAspect="1"/>
            </p:cNvSpPr>
            <p:nvPr/>
          </p:nvSpPr>
          <p:spPr>
            <a:xfrm>
              <a:off x="1639544" y="2665080"/>
              <a:ext cx="1149172" cy="114917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0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3" name="Freeform 27"/>
            <p:cNvSpPr>
              <a:spLocks noChangeArrowheads="1"/>
            </p:cNvSpPr>
            <p:nvPr/>
          </p:nvSpPr>
          <p:spPr bwMode="auto">
            <a:xfrm>
              <a:off x="1946850" y="3056579"/>
              <a:ext cx="559973" cy="438238"/>
            </a:xfrm>
            <a:custGeom>
              <a:avLst/>
              <a:gdLst>
                <a:gd name="T0" fmla="*/ 434 w 506"/>
                <a:gd name="T1" fmla="*/ 70 h 399"/>
                <a:gd name="T2" fmla="*/ 434 w 506"/>
                <a:gd name="T3" fmla="*/ 70 h 399"/>
                <a:gd name="T4" fmla="*/ 168 w 506"/>
                <a:gd name="T5" fmla="*/ 35 h 399"/>
                <a:gd name="T6" fmla="*/ 9 w 506"/>
                <a:gd name="T7" fmla="*/ 221 h 399"/>
                <a:gd name="T8" fmla="*/ 195 w 506"/>
                <a:gd name="T9" fmla="*/ 398 h 399"/>
                <a:gd name="T10" fmla="*/ 381 w 506"/>
                <a:gd name="T11" fmla="*/ 310 h 399"/>
                <a:gd name="T12" fmla="*/ 363 w 506"/>
                <a:gd name="T13" fmla="*/ 212 h 399"/>
                <a:gd name="T14" fmla="*/ 469 w 506"/>
                <a:gd name="T15" fmla="*/ 203 h 399"/>
                <a:gd name="T16" fmla="*/ 434 w 506"/>
                <a:gd name="T17" fmla="*/ 70 h 399"/>
                <a:gd name="T18" fmla="*/ 274 w 506"/>
                <a:gd name="T19" fmla="*/ 301 h 399"/>
                <a:gd name="T20" fmla="*/ 274 w 506"/>
                <a:gd name="T21" fmla="*/ 301 h 399"/>
                <a:gd name="T22" fmla="*/ 239 w 506"/>
                <a:gd name="T23" fmla="*/ 265 h 399"/>
                <a:gd name="T24" fmla="*/ 274 w 506"/>
                <a:gd name="T25" fmla="*/ 230 h 399"/>
                <a:gd name="T26" fmla="*/ 309 w 506"/>
                <a:gd name="T27" fmla="*/ 265 h 399"/>
                <a:gd name="T28" fmla="*/ 274 w 506"/>
                <a:gd name="T29" fmla="*/ 30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6" h="399">
                  <a:moveTo>
                    <a:pt x="434" y="70"/>
                  </a:moveTo>
                  <a:lnTo>
                    <a:pt x="434" y="70"/>
                  </a:lnTo>
                  <a:cubicBezTo>
                    <a:pt x="354" y="17"/>
                    <a:pt x="265" y="0"/>
                    <a:pt x="168" y="35"/>
                  </a:cubicBezTo>
                  <a:cubicBezTo>
                    <a:pt x="89" y="53"/>
                    <a:pt x="9" y="141"/>
                    <a:pt x="9" y="221"/>
                  </a:cubicBezTo>
                  <a:cubicBezTo>
                    <a:pt x="0" y="319"/>
                    <a:pt x="71" y="398"/>
                    <a:pt x="195" y="398"/>
                  </a:cubicBezTo>
                  <a:cubicBezTo>
                    <a:pt x="337" y="398"/>
                    <a:pt x="381" y="328"/>
                    <a:pt x="381" y="310"/>
                  </a:cubicBezTo>
                  <a:cubicBezTo>
                    <a:pt x="390" y="292"/>
                    <a:pt x="328" y="248"/>
                    <a:pt x="363" y="212"/>
                  </a:cubicBezTo>
                  <a:cubicBezTo>
                    <a:pt x="408" y="168"/>
                    <a:pt x="452" y="203"/>
                    <a:pt x="469" y="203"/>
                  </a:cubicBezTo>
                  <a:cubicBezTo>
                    <a:pt x="496" y="194"/>
                    <a:pt x="505" y="124"/>
                    <a:pt x="434" y="70"/>
                  </a:cubicBezTo>
                  <a:close/>
                  <a:moveTo>
                    <a:pt x="274" y="301"/>
                  </a:moveTo>
                  <a:lnTo>
                    <a:pt x="274" y="301"/>
                  </a:lnTo>
                  <a:cubicBezTo>
                    <a:pt x="248" y="301"/>
                    <a:pt x="239" y="283"/>
                    <a:pt x="239" y="265"/>
                  </a:cubicBezTo>
                  <a:cubicBezTo>
                    <a:pt x="239" y="248"/>
                    <a:pt x="248" y="230"/>
                    <a:pt x="274" y="230"/>
                  </a:cubicBezTo>
                  <a:cubicBezTo>
                    <a:pt x="293" y="230"/>
                    <a:pt x="309" y="248"/>
                    <a:pt x="309" y="265"/>
                  </a:cubicBezTo>
                  <a:cubicBezTo>
                    <a:pt x="309" y="283"/>
                    <a:pt x="293" y="301"/>
                    <a:pt x="274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grpSp>
        <p:nvGrpSpPr>
          <p:cNvPr id="14" name="Group 7"/>
          <p:cNvGrpSpPr/>
          <p:nvPr/>
        </p:nvGrpSpPr>
        <p:grpSpPr>
          <a:xfrm>
            <a:off x="3581386" y="3303255"/>
            <a:ext cx="1149172" cy="1149172"/>
            <a:chOff x="3581386" y="2665080"/>
            <a:chExt cx="1149172" cy="1149172"/>
          </a:xfrm>
        </p:grpSpPr>
        <p:sp>
          <p:nvSpPr>
            <p:cNvPr id="15" name="Oval 38"/>
            <p:cNvSpPr>
              <a:spLocks noChangeAspect="1"/>
            </p:cNvSpPr>
            <p:nvPr/>
          </p:nvSpPr>
          <p:spPr>
            <a:xfrm>
              <a:off x="3581386" y="2665080"/>
              <a:ext cx="1149172" cy="1149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0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6" name="Freeform 116"/>
            <p:cNvSpPr>
              <a:spLocks noChangeArrowheads="1"/>
            </p:cNvSpPr>
            <p:nvPr/>
          </p:nvSpPr>
          <p:spPr bwMode="auto">
            <a:xfrm>
              <a:off x="3920940" y="2997622"/>
              <a:ext cx="465650" cy="484088"/>
            </a:xfrm>
            <a:custGeom>
              <a:avLst/>
              <a:gdLst>
                <a:gd name="T0" fmla="*/ 400 w 445"/>
                <a:gd name="T1" fmla="*/ 159 h 462"/>
                <a:gd name="T2" fmla="*/ 400 w 445"/>
                <a:gd name="T3" fmla="*/ 159 h 462"/>
                <a:gd name="T4" fmla="*/ 266 w 445"/>
                <a:gd name="T5" fmla="*/ 8 h 462"/>
                <a:gd name="T6" fmla="*/ 36 w 445"/>
                <a:gd name="T7" fmla="*/ 248 h 462"/>
                <a:gd name="T8" fmla="*/ 9 w 445"/>
                <a:gd name="T9" fmla="*/ 319 h 462"/>
                <a:gd name="T10" fmla="*/ 81 w 445"/>
                <a:gd name="T11" fmla="*/ 355 h 462"/>
                <a:gd name="T12" fmla="*/ 98 w 445"/>
                <a:gd name="T13" fmla="*/ 346 h 462"/>
                <a:gd name="T14" fmla="*/ 134 w 445"/>
                <a:gd name="T15" fmla="*/ 372 h 462"/>
                <a:gd name="T16" fmla="*/ 160 w 445"/>
                <a:gd name="T17" fmla="*/ 434 h 462"/>
                <a:gd name="T18" fmla="*/ 187 w 445"/>
                <a:gd name="T19" fmla="*/ 452 h 462"/>
                <a:gd name="T20" fmla="*/ 240 w 445"/>
                <a:gd name="T21" fmla="*/ 434 h 462"/>
                <a:gd name="T22" fmla="*/ 249 w 445"/>
                <a:gd name="T23" fmla="*/ 416 h 462"/>
                <a:gd name="T24" fmla="*/ 231 w 445"/>
                <a:gd name="T25" fmla="*/ 390 h 462"/>
                <a:gd name="T26" fmla="*/ 204 w 445"/>
                <a:gd name="T27" fmla="*/ 337 h 462"/>
                <a:gd name="T28" fmla="*/ 231 w 445"/>
                <a:gd name="T29" fmla="*/ 310 h 462"/>
                <a:gd name="T30" fmla="*/ 417 w 445"/>
                <a:gd name="T31" fmla="*/ 355 h 462"/>
                <a:gd name="T32" fmla="*/ 400 w 445"/>
                <a:gd name="T33" fmla="*/ 159 h 462"/>
                <a:gd name="T34" fmla="*/ 390 w 445"/>
                <a:gd name="T35" fmla="*/ 310 h 462"/>
                <a:gd name="T36" fmla="*/ 390 w 445"/>
                <a:gd name="T37" fmla="*/ 310 h 462"/>
                <a:gd name="T38" fmla="*/ 302 w 445"/>
                <a:gd name="T39" fmla="*/ 204 h 462"/>
                <a:gd name="T40" fmla="*/ 284 w 445"/>
                <a:gd name="T41" fmla="*/ 62 h 462"/>
                <a:gd name="T42" fmla="*/ 364 w 445"/>
                <a:gd name="T43" fmla="*/ 177 h 462"/>
                <a:gd name="T44" fmla="*/ 390 w 445"/>
                <a:gd name="T45" fmla="*/ 31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5" h="462">
                  <a:moveTo>
                    <a:pt x="400" y="159"/>
                  </a:moveTo>
                  <a:lnTo>
                    <a:pt x="400" y="159"/>
                  </a:lnTo>
                  <a:cubicBezTo>
                    <a:pt x="364" y="71"/>
                    <a:pt x="302" y="0"/>
                    <a:pt x="266" y="8"/>
                  </a:cubicBezTo>
                  <a:cubicBezTo>
                    <a:pt x="213" y="36"/>
                    <a:pt x="302" y="142"/>
                    <a:pt x="36" y="248"/>
                  </a:cubicBezTo>
                  <a:cubicBezTo>
                    <a:pt x="9" y="257"/>
                    <a:pt x="0" y="292"/>
                    <a:pt x="9" y="319"/>
                  </a:cubicBezTo>
                  <a:cubicBezTo>
                    <a:pt x="18" y="337"/>
                    <a:pt x="53" y="363"/>
                    <a:pt x="81" y="355"/>
                  </a:cubicBezTo>
                  <a:lnTo>
                    <a:pt x="98" y="346"/>
                  </a:lnTo>
                  <a:cubicBezTo>
                    <a:pt x="116" y="372"/>
                    <a:pt x="134" y="355"/>
                    <a:pt x="134" y="372"/>
                  </a:cubicBezTo>
                  <a:cubicBezTo>
                    <a:pt x="143" y="390"/>
                    <a:pt x="160" y="425"/>
                    <a:pt x="160" y="434"/>
                  </a:cubicBezTo>
                  <a:cubicBezTo>
                    <a:pt x="169" y="443"/>
                    <a:pt x="178" y="461"/>
                    <a:pt x="187" y="452"/>
                  </a:cubicBezTo>
                  <a:cubicBezTo>
                    <a:pt x="196" y="452"/>
                    <a:pt x="231" y="443"/>
                    <a:pt x="240" y="434"/>
                  </a:cubicBezTo>
                  <a:cubicBezTo>
                    <a:pt x="257" y="434"/>
                    <a:pt x="257" y="425"/>
                    <a:pt x="249" y="416"/>
                  </a:cubicBezTo>
                  <a:cubicBezTo>
                    <a:pt x="249" y="408"/>
                    <a:pt x="231" y="399"/>
                    <a:pt x="231" y="390"/>
                  </a:cubicBezTo>
                  <a:cubicBezTo>
                    <a:pt x="222" y="381"/>
                    <a:pt x="213" y="346"/>
                    <a:pt x="204" y="337"/>
                  </a:cubicBezTo>
                  <a:cubicBezTo>
                    <a:pt x="196" y="328"/>
                    <a:pt x="213" y="310"/>
                    <a:pt x="231" y="310"/>
                  </a:cubicBezTo>
                  <a:cubicBezTo>
                    <a:pt x="355" y="302"/>
                    <a:pt x="373" y="372"/>
                    <a:pt x="417" y="355"/>
                  </a:cubicBezTo>
                  <a:cubicBezTo>
                    <a:pt x="444" y="346"/>
                    <a:pt x="444" y="248"/>
                    <a:pt x="400" y="159"/>
                  </a:cubicBezTo>
                  <a:close/>
                  <a:moveTo>
                    <a:pt x="390" y="310"/>
                  </a:moveTo>
                  <a:lnTo>
                    <a:pt x="390" y="310"/>
                  </a:lnTo>
                  <a:cubicBezTo>
                    <a:pt x="381" y="310"/>
                    <a:pt x="328" y="275"/>
                    <a:pt x="302" y="204"/>
                  </a:cubicBezTo>
                  <a:cubicBezTo>
                    <a:pt x="275" y="133"/>
                    <a:pt x="275" y="62"/>
                    <a:pt x="284" y="62"/>
                  </a:cubicBezTo>
                  <a:cubicBezTo>
                    <a:pt x="293" y="62"/>
                    <a:pt x="337" y="106"/>
                    <a:pt x="364" y="177"/>
                  </a:cubicBezTo>
                  <a:cubicBezTo>
                    <a:pt x="400" y="248"/>
                    <a:pt x="390" y="302"/>
                    <a:pt x="390" y="3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grpSp>
        <p:nvGrpSpPr>
          <p:cNvPr id="17" name="Group 8"/>
          <p:cNvGrpSpPr/>
          <p:nvPr/>
        </p:nvGrpSpPr>
        <p:grpSpPr>
          <a:xfrm>
            <a:off x="5521022" y="3303255"/>
            <a:ext cx="1149172" cy="1149172"/>
            <a:chOff x="5521022" y="2665080"/>
            <a:chExt cx="1149172" cy="1149172"/>
          </a:xfrm>
        </p:grpSpPr>
        <p:sp>
          <p:nvSpPr>
            <p:cNvPr id="18" name="Oval 39"/>
            <p:cNvSpPr>
              <a:spLocks noChangeAspect="1"/>
            </p:cNvSpPr>
            <p:nvPr/>
          </p:nvSpPr>
          <p:spPr>
            <a:xfrm>
              <a:off x="5521022" y="2665080"/>
              <a:ext cx="1149172" cy="11491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0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9" name="Freeform 102"/>
            <p:cNvSpPr>
              <a:spLocks noChangeArrowheads="1"/>
            </p:cNvSpPr>
            <p:nvPr/>
          </p:nvSpPr>
          <p:spPr bwMode="auto">
            <a:xfrm>
              <a:off x="5865958" y="3032893"/>
              <a:ext cx="466594" cy="417042"/>
            </a:xfrm>
            <a:custGeom>
              <a:avLst/>
              <a:gdLst>
                <a:gd name="T0" fmla="*/ 80 w 498"/>
                <a:gd name="T1" fmla="*/ 151 h 445"/>
                <a:gd name="T2" fmla="*/ 80 w 498"/>
                <a:gd name="T3" fmla="*/ 151 h 445"/>
                <a:gd name="T4" fmla="*/ 142 w 498"/>
                <a:gd name="T5" fmla="*/ 169 h 445"/>
                <a:gd name="T6" fmla="*/ 151 w 498"/>
                <a:gd name="T7" fmla="*/ 169 h 445"/>
                <a:gd name="T8" fmla="*/ 195 w 498"/>
                <a:gd name="T9" fmla="*/ 134 h 445"/>
                <a:gd name="T10" fmla="*/ 195 w 498"/>
                <a:gd name="T11" fmla="*/ 125 h 445"/>
                <a:gd name="T12" fmla="*/ 178 w 498"/>
                <a:gd name="T13" fmla="*/ 107 h 445"/>
                <a:gd name="T14" fmla="*/ 275 w 498"/>
                <a:gd name="T15" fmla="*/ 10 h 445"/>
                <a:gd name="T16" fmla="*/ 195 w 498"/>
                <a:gd name="T17" fmla="*/ 0 h 445"/>
                <a:gd name="T18" fmla="*/ 107 w 498"/>
                <a:gd name="T19" fmla="*/ 54 h 445"/>
                <a:gd name="T20" fmla="*/ 72 w 498"/>
                <a:gd name="T21" fmla="*/ 81 h 445"/>
                <a:gd name="T22" fmla="*/ 53 w 498"/>
                <a:gd name="T23" fmla="*/ 116 h 445"/>
                <a:gd name="T24" fmla="*/ 18 w 498"/>
                <a:gd name="T25" fmla="*/ 125 h 445"/>
                <a:gd name="T26" fmla="*/ 0 w 498"/>
                <a:gd name="T27" fmla="*/ 143 h 445"/>
                <a:gd name="T28" fmla="*/ 0 w 498"/>
                <a:gd name="T29" fmla="*/ 151 h 445"/>
                <a:gd name="T30" fmla="*/ 36 w 498"/>
                <a:gd name="T31" fmla="*/ 187 h 445"/>
                <a:gd name="T32" fmla="*/ 53 w 498"/>
                <a:gd name="T33" fmla="*/ 196 h 445"/>
                <a:gd name="T34" fmla="*/ 72 w 498"/>
                <a:gd name="T35" fmla="*/ 178 h 445"/>
                <a:gd name="T36" fmla="*/ 80 w 498"/>
                <a:gd name="T37" fmla="*/ 151 h 445"/>
                <a:gd name="T38" fmla="*/ 222 w 498"/>
                <a:gd name="T39" fmla="*/ 160 h 445"/>
                <a:gd name="T40" fmla="*/ 222 w 498"/>
                <a:gd name="T41" fmla="*/ 160 h 445"/>
                <a:gd name="T42" fmla="*/ 213 w 498"/>
                <a:gd name="T43" fmla="*/ 160 h 445"/>
                <a:gd name="T44" fmla="*/ 178 w 498"/>
                <a:gd name="T45" fmla="*/ 187 h 445"/>
                <a:gd name="T46" fmla="*/ 169 w 498"/>
                <a:gd name="T47" fmla="*/ 204 h 445"/>
                <a:gd name="T48" fmla="*/ 381 w 498"/>
                <a:gd name="T49" fmla="*/ 435 h 445"/>
                <a:gd name="T50" fmla="*/ 399 w 498"/>
                <a:gd name="T51" fmla="*/ 435 h 445"/>
                <a:gd name="T52" fmla="*/ 426 w 498"/>
                <a:gd name="T53" fmla="*/ 417 h 445"/>
                <a:gd name="T54" fmla="*/ 426 w 498"/>
                <a:gd name="T55" fmla="*/ 400 h 445"/>
                <a:gd name="T56" fmla="*/ 222 w 498"/>
                <a:gd name="T57" fmla="*/ 160 h 445"/>
                <a:gd name="T58" fmla="*/ 497 w 498"/>
                <a:gd name="T59" fmla="*/ 63 h 445"/>
                <a:gd name="T60" fmla="*/ 497 w 498"/>
                <a:gd name="T61" fmla="*/ 63 h 445"/>
                <a:gd name="T62" fmla="*/ 479 w 498"/>
                <a:gd name="T63" fmla="*/ 54 h 445"/>
                <a:gd name="T64" fmla="*/ 461 w 498"/>
                <a:gd name="T65" fmla="*/ 89 h 445"/>
                <a:gd name="T66" fmla="*/ 408 w 498"/>
                <a:gd name="T67" fmla="*/ 107 h 445"/>
                <a:gd name="T68" fmla="*/ 399 w 498"/>
                <a:gd name="T69" fmla="*/ 63 h 445"/>
                <a:gd name="T70" fmla="*/ 417 w 498"/>
                <a:gd name="T71" fmla="*/ 19 h 445"/>
                <a:gd name="T72" fmla="*/ 408 w 498"/>
                <a:gd name="T73" fmla="*/ 10 h 445"/>
                <a:gd name="T74" fmla="*/ 337 w 498"/>
                <a:gd name="T75" fmla="*/ 72 h 445"/>
                <a:gd name="T76" fmla="*/ 319 w 498"/>
                <a:gd name="T77" fmla="*/ 151 h 445"/>
                <a:gd name="T78" fmla="*/ 284 w 498"/>
                <a:gd name="T79" fmla="*/ 187 h 445"/>
                <a:gd name="T80" fmla="*/ 319 w 498"/>
                <a:gd name="T81" fmla="*/ 231 h 445"/>
                <a:gd name="T82" fmla="*/ 364 w 498"/>
                <a:gd name="T83" fmla="*/ 187 h 445"/>
                <a:gd name="T84" fmla="*/ 408 w 498"/>
                <a:gd name="T85" fmla="*/ 178 h 445"/>
                <a:gd name="T86" fmla="*/ 488 w 498"/>
                <a:gd name="T87" fmla="*/ 143 h 445"/>
                <a:gd name="T88" fmla="*/ 497 w 498"/>
                <a:gd name="T89" fmla="*/ 63 h 445"/>
                <a:gd name="T90" fmla="*/ 72 w 498"/>
                <a:gd name="T91" fmla="*/ 400 h 445"/>
                <a:gd name="T92" fmla="*/ 72 w 498"/>
                <a:gd name="T93" fmla="*/ 400 h 445"/>
                <a:gd name="T94" fmla="*/ 72 w 498"/>
                <a:gd name="T95" fmla="*/ 417 h 445"/>
                <a:gd name="T96" fmla="*/ 89 w 498"/>
                <a:gd name="T97" fmla="*/ 444 h 445"/>
                <a:gd name="T98" fmla="*/ 107 w 498"/>
                <a:gd name="T99" fmla="*/ 435 h 445"/>
                <a:gd name="T100" fmla="*/ 231 w 498"/>
                <a:gd name="T101" fmla="*/ 320 h 445"/>
                <a:gd name="T102" fmla="*/ 195 w 498"/>
                <a:gd name="T103" fmla="*/ 275 h 445"/>
                <a:gd name="T104" fmla="*/ 72 w 498"/>
                <a:gd name="T105" fmla="*/ 40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8" h="445">
                  <a:moveTo>
                    <a:pt x="80" y="151"/>
                  </a:moveTo>
                  <a:lnTo>
                    <a:pt x="80" y="151"/>
                  </a:lnTo>
                  <a:cubicBezTo>
                    <a:pt x="97" y="134"/>
                    <a:pt x="116" y="143"/>
                    <a:pt x="142" y="169"/>
                  </a:cubicBezTo>
                  <a:cubicBezTo>
                    <a:pt x="151" y="178"/>
                    <a:pt x="151" y="169"/>
                    <a:pt x="151" y="169"/>
                  </a:cubicBezTo>
                  <a:cubicBezTo>
                    <a:pt x="160" y="169"/>
                    <a:pt x="186" y="134"/>
                    <a:pt x="195" y="134"/>
                  </a:cubicBezTo>
                  <a:cubicBezTo>
                    <a:pt x="195" y="134"/>
                    <a:pt x="195" y="134"/>
                    <a:pt x="195" y="125"/>
                  </a:cubicBezTo>
                  <a:cubicBezTo>
                    <a:pt x="186" y="125"/>
                    <a:pt x="178" y="116"/>
                    <a:pt x="178" y="107"/>
                  </a:cubicBezTo>
                  <a:cubicBezTo>
                    <a:pt x="133" y="45"/>
                    <a:pt x="301" y="10"/>
                    <a:pt x="275" y="10"/>
                  </a:cubicBezTo>
                  <a:cubicBezTo>
                    <a:pt x="257" y="0"/>
                    <a:pt x="204" y="0"/>
                    <a:pt x="195" y="0"/>
                  </a:cubicBezTo>
                  <a:cubicBezTo>
                    <a:pt x="169" y="10"/>
                    <a:pt x="125" y="36"/>
                    <a:pt x="107" y="54"/>
                  </a:cubicBezTo>
                  <a:cubicBezTo>
                    <a:pt x="80" y="72"/>
                    <a:pt x="72" y="81"/>
                    <a:pt x="72" y="81"/>
                  </a:cubicBezTo>
                  <a:cubicBezTo>
                    <a:pt x="62" y="89"/>
                    <a:pt x="72" y="107"/>
                    <a:pt x="53" y="116"/>
                  </a:cubicBezTo>
                  <a:cubicBezTo>
                    <a:pt x="36" y="125"/>
                    <a:pt x="27" y="116"/>
                    <a:pt x="18" y="125"/>
                  </a:cubicBezTo>
                  <a:cubicBezTo>
                    <a:pt x="18" y="134"/>
                    <a:pt x="9" y="134"/>
                    <a:pt x="0" y="143"/>
                  </a:cubicBezTo>
                  <a:lnTo>
                    <a:pt x="0" y="151"/>
                  </a:lnTo>
                  <a:lnTo>
                    <a:pt x="36" y="187"/>
                  </a:lnTo>
                  <a:cubicBezTo>
                    <a:pt x="36" y="196"/>
                    <a:pt x="44" y="196"/>
                    <a:pt x="53" y="196"/>
                  </a:cubicBezTo>
                  <a:cubicBezTo>
                    <a:pt x="53" y="187"/>
                    <a:pt x="62" y="178"/>
                    <a:pt x="72" y="178"/>
                  </a:cubicBezTo>
                  <a:cubicBezTo>
                    <a:pt x="72" y="178"/>
                    <a:pt x="72" y="151"/>
                    <a:pt x="80" y="151"/>
                  </a:cubicBezTo>
                  <a:close/>
                  <a:moveTo>
                    <a:pt x="222" y="160"/>
                  </a:moveTo>
                  <a:lnTo>
                    <a:pt x="222" y="160"/>
                  </a:lnTo>
                  <a:cubicBezTo>
                    <a:pt x="213" y="160"/>
                    <a:pt x="213" y="160"/>
                    <a:pt x="213" y="160"/>
                  </a:cubicBezTo>
                  <a:cubicBezTo>
                    <a:pt x="178" y="187"/>
                    <a:pt x="178" y="187"/>
                    <a:pt x="178" y="187"/>
                  </a:cubicBezTo>
                  <a:cubicBezTo>
                    <a:pt x="169" y="196"/>
                    <a:pt x="169" y="196"/>
                    <a:pt x="169" y="204"/>
                  </a:cubicBezTo>
                  <a:cubicBezTo>
                    <a:pt x="381" y="435"/>
                    <a:pt x="381" y="435"/>
                    <a:pt x="381" y="435"/>
                  </a:cubicBezTo>
                  <a:cubicBezTo>
                    <a:pt x="381" y="444"/>
                    <a:pt x="391" y="444"/>
                    <a:pt x="399" y="435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408"/>
                    <a:pt x="426" y="400"/>
                    <a:pt x="426" y="400"/>
                  </a:cubicBezTo>
                  <a:lnTo>
                    <a:pt x="222" y="160"/>
                  </a:lnTo>
                  <a:close/>
                  <a:moveTo>
                    <a:pt x="497" y="63"/>
                  </a:moveTo>
                  <a:lnTo>
                    <a:pt x="497" y="63"/>
                  </a:lnTo>
                  <a:cubicBezTo>
                    <a:pt x="488" y="45"/>
                    <a:pt x="488" y="54"/>
                    <a:pt x="479" y="54"/>
                  </a:cubicBezTo>
                  <a:cubicBezTo>
                    <a:pt x="479" y="63"/>
                    <a:pt x="461" y="81"/>
                    <a:pt x="461" y="89"/>
                  </a:cubicBezTo>
                  <a:cubicBezTo>
                    <a:pt x="452" y="107"/>
                    <a:pt x="435" y="125"/>
                    <a:pt x="408" y="107"/>
                  </a:cubicBezTo>
                  <a:cubicBezTo>
                    <a:pt x="381" y="81"/>
                    <a:pt x="391" y="72"/>
                    <a:pt x="399" y="63"/>
                  </a:cubicBezTo>
                  <a:cubicBezTo>
                    <a:pt x="399" y="54"/>
                    <a:pt x="417" y="28"/>
                    <a:pt x="417" y="19"/>
                  </a:cubicBezTo>
                  <a:cubicBezTo>
                    <a:pt x="426" y="19"/>
                    <a:pt x="417" y="10"/>
                    <a:pt x="408" y="10"/>
                  </a:cubicBezTo>
                  <a:cubicBezTo>
                    <a:pt x="399" y="19"/>
                    <a:pt x="346" y="36"/>
                    <a:pt x="337" y="72"/>
                  </a:cubicBezTo>
                  <a:cubicBezTo>
                    <a:pt x="328" y="98"/>
                    <a:pt x="346" y="125"/>
                    <a:pt x="319" y="151"/>
                  </a:cubicBezTo>
                  <a:cubicBezTo>
                    <a:pt x="284" y="187"/>
                    <a:pt x="284" y="187"/>
                    <a:pt x="284" y="187"/>
                  </a:cubicBezTo>
                  <a:cubicBezTo>
                    <a:pt x="319" y="231"/>
                    <a:pt x="319" y="231"/>
                    <a:pt x="319" y="231"/>
                  </a:cubicBezTo>
                  <a:cubicBezTo>
                    <a:pt x="364" y="187"/>
                    <a:pt x="364" y="187"/>
                    <a:pt x="364" y="187"/>
                  </a:cubicBezTo>
                  <a:cubicBezTo>
                    <a:pt x="372" y="178"/>
                    <a:pt x="391" y="169"/>
                    <a:pt x="408" y="178"/>
                  </a:cubicBezTo>
                  <a:cubicBezTo>
                    <a:pt x="452" y="187"/>
                    <a:pt x="470" y="169"/>
                    <a:pt x="488" y="143"/>
                  </a:cubicBezTo>
                  <a:cubicBezTo>
                    <a:pt x="497" y="116"/>
                    <a:pt x="497" y="72"/>
                    <a:pt x="497" y="63"/>
                  </a:cubicBezTo>
                  <a:close/>
                  <a:moveTo>
                    <a:pt x="72" y="400"/>
                  </a:moveTo>
                  <a:lnTo>
                    <a:pt x="72" y="400"/>
                  </a:lnTo>
                  <a:cubicBezTo>
                    <a:pt x="62" y="408"/>
                    <a:pt x="62" y="417"/>
                    <a:pt x="72" y="417"/>
                  </a:cubicBezTo>
                  <a:cubicBezTo>
                    <a:pt x="89" y="444"/>
                    <a:pt x="89" y="444"/>
                    <a:pt x="89" y="444"/>
                  </a:cubicBezTo>
                  <a:cubicBezTo>
                    <a:pt x="97" y="444"/>
                    <a:pt x="107" y="444"/>
                    <a:pt x="107" y="435"/>
                  </a:cubicBezTo>
                  <a:cubicBezTo>
                    <a:pt x="231" y="320"/>
                    <a:pt x="231" y="320"/>
                    <a:pt x="231" y="320"/>
                  </a:cubicBezTo>
                  <a:cubicBezTo>
                    <a:pt x="195" y="275"/>
                    <a:pt x="195" y="275"/>
                    <a:pt x="195" y="275"/>
                  </a:cubicBezTo>
                  <a:lnTo>
                    <a:pt x="72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grpSp>
        <p:nvGrpSpPr>
          <p:cNvPr id="20" name="Group 9"/>
          <p:cNvGrpSpPr/>
          <p:nvPr/>
        </p:nvGrpSpPr>
        <p:grpSpPr>
          <a:xfrm>
            <a:off x="7460658" y="3303255"/>
            <a:ext cx="1149172" cy="1149172"/>
            <a:chOff x="7460658" y="2665080"/>
            <a:chExt cx="1149172" cy="1149172"/>
          </a:xfrm>
        </p:grpSpPr>
        <p:sp>
          <p:nvSpPr>
            <p:cNvPr id="21" name="Oval 40"/>
            <p:cNvSpPr>
              <a:spLocks noChangeAspect="1"/>
            </p:cNvSpPr>
            <p:nvPr/>
          </p:nvSpPr>
          <p:spPr>
            <a:xfrm>
              <a:off x="7460658" y="2665080"/>
              <a:ext cx="1149172" cy="114917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0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2" name="Freeform 119"/>
            <p:cNvSpPr>
              <a:spLocks noChangeArrowheads="1"/>
            </p:cNvSpPr>
            <p:nvPr/>
          </p:nvSpPr>
          <p:spPr bwMode="auto">
            <a:xfrm>
              <a:off x="7800595" y="3032893"/>
              <a:ext cx="456198" cy="407752"/>
            </a:xfrm>
            <a:custGeom>
              <a:avLst/>
              <a:gdLst>
                <a:gd name="T0" fmla="*/ 443 w 497"/>
                <a:gd name="T1" fmla="*/ 70 h 444"/>
                <a:gd name="T2" fmla="*/ 443 w 497"/>
                <a:gd name="T3" fmla="*/ 70 h 444"/>
                <a:gd name="T4" fmla="*/ 426 w 497"/>
                <a:gd name="T5" fmla="*/ 70 h 444"/>
                <a:gd name="T6" fmla="*/ 426 w 497"/>
                <a:gd name="T7" fmla="*/ 443 h 444"/>
                <a:gd name="T8" fmla="*/ 443 w 497"/>
                <a:gd name="T9" fmla="*/ 443 h 444"/>
                <a:gd name="T10" fmla="*/ 496 w 497"/>
                <a:gd name="T11" fmla="*/ 398 h 444"/>
                <a:gd name="T12" fmla="*/ 496 w 497"/>
                <a:gd name="T13" fmla="*/ 124 h 444"/>
                <a:gd name="T14" fmla="*/ 443 w 497"/>
                <a:gd name="T15" fmla="*/ 70 h 444"/>
                <a:gd name="T16" fmla="*/ 0 w 497"/>
                <a:gd name="T17" fmla="*/ 124 h 444"/>
                <a:gd name="T18" fmla="*/ 0 w 497"/>
                <a:gd name="T19" fmla="*/ 124 h 444"/>
                <a:gd name="T20" fmla="*/ 0 w 497"/>
                <a:gd name="T21" fmla="*/ 398 h 444"/>
                <a:gd name="T22" fmla="*/ 53 w 497"/>
                <a:gd name="T23" fmla="*/ 443 h 444"/>
                <a:gd name="T24" fmla="*/ 71 w 497"/>
                <a:gd name="T25" fmla="*/ 443 h 444"/>
                <a:gd name="T26" fmla="*/ 71 w 497"/>
                <a:gd name="T27" fmla="*/ 70 h 444"/>
                <a:gd name="T28" fmla="*/ 53 w 497"/>
                <a:gd name="T29" fmla="*/ 70 h 444"/>
                <a:gd name="T30" fmla="*/ 0 w 497"/>
                <a:gd name="T31" fmla="*/ 124 h 444"/>
                <a:gd name="T32" fmla="*/ 337 w 497"/>
                <a:gd name="T33" fmla="*/ 26 h 444"/>
                <a:gd name="T34" fmla="*/ 337 w 497"/>
                <a:gd name="T35" fmla="*/ 26 h 444"/>
                <a:gd name="T36" fmla="*/ 248 w 497"/>
                <a:gd name="T37" fmla="*/ 0 h 444"/>
                <a:gd name="T38" fmla="*/ 160 w 497"/>
                <a:gd name="T39" fmla="*/ 26 h 444"/>
                <a:gd name="T40" fmla="*/ 160 w 497"/>
                <a:gd name="T41" fmla="*/ 70 h 444"/>
                <a:gd name="T42" fmla="*/ 107 w 497"/>
                <a:gd name="T43" fmla="*/ 70 h 444"/>
                <a:gd name="T44" fmla="*/ 107 w 497"/>
                <a:gd name="T45" fmla="*/ 443 h 444"/>
                <a:gd name="T46" fmla="*/ 390 w 497"/>
                <a:gd name="T47" fmla="*/ 443 h 444"/>
                <a:gd name="T48" fmla="*/ 390 w 497"/>
                <a:gd name="T49" fmla="*/ 70 h 444"/>
                <a:gd name="T50" fmla="*/ 337 w 497"/>
                <a:gd name="T51" fmla="*/ 70 h 444"/>
                <a:gd name="T52" fmla="*/ 337 w 497"/>
                <a:gd name="T53" fmla="*/ 26 h 444"/>
                <a:gd name="T54" fmla="*/ 301 w 497"/>
                <a:gd name="T55" fmla="*/ 70 h 444"/>
                <a:gd name="T56" fmla="*/ 301 w 497"/>
                <a:gd name="T57" fmla="*/ 70 h 444"/>
                <a:gd name="T58" fmla="*/ 195 w 497"/>
                <a:gd name="T59" fmla="*/ 70 h 444"/>
                <a:gd name="T60" fmla="*/ 195 w 497"/>
                <a:gd name="T61" fmla="*/ 44 h 444"/>
                <a:gd name="T62" fmla="*/ 248 w 497"/>
                <a:gd name="T63" fmla="*/ 26 h 444"/>
                <a:gd name="T64" fmla="*/ 301 w 497"/>
                <a:gd name="T65" fmla="*/ 44 h 444"/>
                <a:gd name="T66" fmla="*/ 301 w 497"/>
                <a:gd name="T67" fmla="*/ 7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7" h="444">
                  <a:moveTo>
                    <a:pt x="443" y="70"/>
                  </a:moveTo>
                  <a:lnTo>
                    <a:pt x="443" y="70"/>
                  </a:lnTo>
                  <a:cubicBezTo>
                    <a:pt x="426" y="70"/>
                    <a:pt x="426" y="70"/>
                    <a:pt x="426" y="70"/>
                  </a:cubicBezTo>
                  <a:cubicBezTo>
                    <a:pt x="426" y="443"/>
                    <a:pt x="426" y="443"/>
                    <a:pt x="426" y="443"/>
                  </a:cubicBezTo>
                  <a:cubicBezTo>
                    <a:pt x="443" y="443"/>
                    <a:pt x="443" y="443"/>
                    <a:pt x="443" y="443"/>
                  </a:cubicBezTo>
                  <a:cubicBezTo>
                    <a:pt x="479" y="443"/>
                    <a:pt x="496" y="425"/>
                    <a:pt x="496" y="398"/>
                  </a:cubicBezTo>
                  <a:cubicBezTo>
                    <a:pt x="496" y="124"/>
                    <a:pt x="496" y="124"/>
                    <a:pt x="496" y="124"/>
                  </a:cubicBezTo>
                  <a:cubicBezTo>
                    <a:pt x="496" y="97"/>
                    <a:pt x="479" y="70"/>
                    <a:pt x="443" y="70"/>
                  </a:cubicBezTo>
                  <a:close/>
                  <a:moveTo>
                    <a:pt x="0" y="124"/>
                  </a:moveTo>
                  <a:lnTo>
                    <a:pt x="0" y="124"/>
                  </a:lnTo>
                  <a:cubicBezTo>
                    <a:pt x="0" y="398"/>
                    <a:pt x="0" y="398"/>
                    <a:pt x="0" y="398"/>
                  </a:cubicBezTo>
                  <a:cubicBezTo>
                    <a:pt x="0" y="425"/>
                    <a:pt x="26" y="443"/>
                    <a:pt x="53" y="443"/>
                  </a:cubicBezTo>
                  <a:cubicBezTo>
                    <a:pt x="71" y="443"/>
                    <a:pt x="71" y="443"/>
                    <a:pt x="71" y="443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26" y="70"/>
                    <a:pt x="0" y="97"/>
                    <a:pt x="0" y="124"/>
                  </a:cubicBezTo>
                  <a:close/>
                  <a:moveTo>
                    <a:pt x="337" y="26"/>
                  </a:moveTo>
                  <a:lnTo>
                    <a:pt x="337" y="26"/>
                  </a:lnTo>
                  <a:cubicBezTo>
                    <a:pt x="319" y="17"/>
                    <a:pt x="292" y="0"/>
                    <a:pt x="248" y="0"/>
                  </a:cubicBezTo>
                  <a:cubicBezTo>
                    <a:pt x="204" y="0"/>
                    <a:pt x="177" y="17"/>
                    <a:pt x="160" y="26"/>
                  </a:cubicBezTo>
                  <a:cubicBezTo>
                    <a:pt x="160" y="70"/>
                    <a:pt x="160" y="70"/>
                    <a:pt x="160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443"/>
                    <a:pt x="107" y="443"/>
                    <a:pt x="107" y="443"/>
                  </a:cubicBezTo>
                  <a:cubicBezTo>
                    <a:pt x="390" y="443"/>
                    <a:pt x="390" y="443"/>
                    <a:pt x="390" y="443"/>
                  </a:cubicBezTo>
                  <a:cubicBezTo>
                    <a:pt x="390" y="70"/>
                    <a:pt x="390" y="70"/>
                    <a:pt x="390" y="70"/>
                  </a:cubicBezTo>
                  <a:cubicBezTo>
                    <a:pt x="337" y="70"/>
                    <a:pt x="337" y="70"/>
                    <a:pt x="337" y="70"/>
                  </a:cubicBezTo>
                  <a:lnTo>
                    <a:pt x="337" y="26"/>
                  </a:lnTo>
                  <a:close/>
                  <a:moveTo>
                    <a:pt x="301" y="70"/>
                  </a:moveTo>
                  <a:lnTo>
                    <a:pt x="301" y="70"/>
                  </a:lnTo>
                  <a:cubicBezTo>
                    <a:pt x="195" y="70"/>
                    <a:pt x="195" y="70"/>
                    <a:pt x="195" y="70"/>
                  </a:cubicBezTo>
                  <a:cubicBezTo>
                    <a:pt x="195" y="44"/>
                    <a:pt x="195" y="44"/>
                    <a:pt x="195" y="44"/>
                  </a:cubicBezTo>
                  <a:cubicBezTo>
                    <a:pt x="204" y="35"/>
                    <a:pt x="222" y="26"/>
                    <a:pt x="248" y="26"/>
                  </a:cubicBezTo>
                  <a:cubicBezTo>
                    <a:pt x="275" y="26"/>
                    <a:pt x="292" y="35"/>
                    <a:pt x="301" y="44"/>
                  </a:cubicBezTo>
                  <a:lnTo>
                    <a:pt x="301" y="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grpSp>
        <p:nvGrpSpPr>
          <p:cNvPr id="23" name="Group 10"/>
          <p:cNvGrpSpPr/>
          <p:nvPr/>
        </p:nvGrpSpPr>
        <p:grpSpPr>
          <a:xfrm>
            <a:off x="9400294" y="3303255"/>
            <a:ext cx="1149172" cy="1149172"/>
            <a:chOff x="9400294" y="2665080"/>
            <a:chExt cx="1149172" cy="1149172"/>
          </a:xfrm>
        </p:grpSpPr>
        <p:sp>
          <p:nvSpPr>
            <p:cNvPr id="24" name="Oval 41"/>
            <p:cNvSpPr>
              <a:spLocks noChangeAspect="1"/>
            </p:cNvSpPr>
            <p:nvPr/>
          </p:nvSpPr>
          <p:spPr>
            <a:xfrm>
              <a:off x="9400294" y="2665080"/>
              <a:ext cx="1149172" cy="114917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0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25" name="Freeform 29"/>
            <p:cNvSpPr>
              <a:spLocks noChangeArrowheads="1"/>
            </p:cNvSpPr>
            <p:nvPr/>
          </p:nvSpPr>
          <p:spPr bwMode="auto">
            <a:xfrm>
              <a:off x="9771037" y="2998133"/>
              <a:ext cx="407686" cy="423830"/>
            </a:xfrm>
            <a:custGeom>
              <a:avLst/>
              <a:gdLst>
                <a:gd name="T0" fmla="*/ 248 w 444"/>
                <a:gd name="T1" fmla="*/ 337 h 462"/>
                <a:gd name="T2" fmla="*/ 248 w 444"/>
                <a:gd name="T3" fmla="*/ 337 h 462"/>
                <a:gd name="T4" fmla="*/ 320 w 444"/>
                <a:gd name="T5" fmla="*/ 257 h 462"/>
                <a:gd name="T6" fmla="*/ 443 w 444"/>
                <a:gd name="T7" fmla="*/ 71 h 462"/>
                <a:gd name="T8" fmla="*/ 426 w 444"/>
                <a:gd name="T9" fmla="*/ 53 h 462"/>
                <a:gd name="T10" fmla="*/ 346 w 444"/>
                <a:gd name="T11" fmla="*/ 53 h 462"/>
                <a:gd name="T12" fmla="*/ 222 w 444"/>
                <a:gd name="T13" fmla="*/ 0 h 462"/>
                <a:gd name="T14" fmla="*/ 98 w 444"/>
                <a:gd name="T15" fmla="*/ 53 h 462"/>
                <a:gd name="T16" fmla="*/ 18 w 444"/>
                <a:gd name="T17" fmla="*/ 53 h 462"/>
                <a:gd name="T18" fmla="*/ 0 w 444"/>
                <a:gd name="T19" fmla="*/ 71 h 462"/>
                <a:gd name="T20" fmla="*/ 124 w 444"/>
                <a:gd name="T21" fmla="*/ 257 h 462"/>
                <a:gd name="T22" fmla="*/ 195 w 444"/>
                <a:gd name="T23" fmla="*/ 337 h 462"/>
                <a:gd name="T24" fmla="*/ 195 w 444"/>
                <a:gd name="T25" fmla="*/ 372 h 462"/>
                <a:gd name="T26" fmla="*/ 107 w 444"/>
                <a:gd name="T27" fmla="*/ 416 h 462"/>
                <a:gd name="T28" fmla="*/ 222 w 444"/>
                <a:gd name="T29" fmla="*/ 461 h 462"/>
                <a:gd name="T30" fmla="*/ 328 w 444"/>
                <a:gd name="T31" fmla="*/ 416 h 462"/>
                <a:gd name="T32" fmla="*/ 248 w 444"/>
                <a:gd name="T33" fmla="*/ 372 h 462"/>
                <a:gd name="T34" fmla="*/ 248 w 444"/>
                <a:gd name="T35" fmla="*/ 337 h 462"/>
                <a:gd name="T36" fmla="*/ 320 w 444"/>
                <a:gd name="T37" fmla="*/ 212 h 462"/>
                <a:gd name="T38" fmla="*/ 320 w 444"/>
                <a:gd name="T39" fmla="*/ 212 h 462"/>
                <a:gd name="T40" fmla="*/ 346 w 444"/>
                <a:gd name="T41" fmla="*/ 89 h 462"/>
                <a:gd name="T42" fmla="*/ 408 w 444"/>
                <a:gd name="T43" fmla="*/ 89 h 462"/>
                <a:gd name="T44" fmla="*/ 320 w 444"/>
                <a:gd name="T45" fmla="*/ 212 h 462"/>
                <a:gd name="T46" fmla="*/ 222 w 444"/>
                <a:gd name="T47" fmla="*/ 36 h 462"/>
                <a:gd name="T48" fmla="*/ 222 w 444"/>
                <a:gd name="T49" fmla="*/ 36 h 462"/>
                <a:gd name="T50" fmla="*/ 320 w 444"/>
                <a:gd name="T51" fmla="*/ 71 h 462"/>
                <a:gd name="T52" fmla="*/ 222 w 444"/>
                <a:gd name="T53" fmla="*/ 115 h 462"/>
                <a:gd name="T54" fmla="*/ 124 w 444"/>
                <a:gd name="T55" fmla="*/ 71 h 462"/>
                <a:gd name="T56" fmla="*/ 222 w 444"/>
                <a:gd name="T57" fmla="*/ 36 h 462"/>
                <a:gd name="T58" fmla="*/ 36 w 444"/>
                <a:gd name="T59" fmla="*/ 89 h 462"/>
                <a:gd name="T60" fmla="*/ 36 w 444"/>
                <a:gd name="T61" fmla="*/ 89 h 462"/>
                <a:gd name="T62" fmla="*/ 98 w 444"/>
                <a:gd name="T63" fmla="*/ 89 h 462"/>
                <a:gd name="T64" fmla="*/ 124 w 444"/>
                <a:gd name="T65" fmla="*/ 212 h 462"/>
                <a:gd name="T66" fmla="*/ 36 w 444"/>
                <a:gd name="T67" fmla="*/ 89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4" h="462">
                  <a:moveTo>
                    <a:pt x="248" y="337"/>
                  </a:moveTo>
                  <a:lnTo>
                    <a:pt x="248" y="337"/>
                  </a:lnTo>
                  <a:cubicBezTo>
                    <a:pt x="248" y="302"/>
                    <a:pt x="275" y="283"/>
                    <a:pt x="320" y="257"/>
                  </a:cubicBezTo>
                  <a:cubicBezTo>
                    <a:pt x="373" y="221"/>
                    <a:pt x="443" y="177"/>
                    <a:pt x="443" y="71"/>
                  </a:cubicBezTo>
                  <a:cubicBezTo>
                    <a:pt x="443" y="62"/>
                    <a:pt x="434" y="53"/>
                    <a:pt x="426" y="53"/>
                  </a:cubicBezTo>
                  <a:cubicBezTo>
                    <a:pt x="346" y="53"/>
                    <a:pt x="346" y="53"/>
                    <a:pt x="346" y="53"/>
                  </a:cubicBezTo>
                  <a:cubicBezTo>
                    <a:pt x="328" y="27"/>
                    <a:pt x="293" y="0"/>
                    <a:pt x="222" y="0"/>
                  </a:cubicBezTo>
                  <a:cubicBezTo>
                    <a:pt x="151" y="0"/>
                    <a:pt x="116" y="27"/>
                    <a:pt x="98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9" y="53"/>
                    <a:pt x="0" y="62"/>
                    <a:pt x="0" y="71"/>
                  </a:cubicBezTo>
                  <a:cubicBezTo>
                    <a:pt x="0" y="177"/>
                    <a:pt x="62" y="221"/>
                    <a:pt x="124" y="257"/>
                  </a:cubicBezTo>
                  <a:cubicBezTo>
                    <a:pt x="169" y="283"/>
                    <a:pt x="195" y="302"/>
                    <a:pt x="195" y="337"/>
                  </a:cubicBezTo>
                  <a:cubicBezTo>
                    <a:pt x="195" y="372"/>
                    <a:pt x="195" y="372"/>
                    <a:pt x="195" y="372"/>
                  </a:cubicBezTo>
                  <a:cubicBezTo>
                    <a:pt x="142" y="381"/>
                    <a:pt x="107" y="399"/>
                    <a:pt x="107" y="416"/>
                  </a:cubicBezTo>
                  <a:cubicBezTo>
                    <a:pt x="107" y="443"/>
                    <a:pt x="160" y="461"/>
                    <a:pt x="222" y="461"/>
                  </a:cubicBezTo>
                  <a:cubicBezTo>
                    <a:pt x="283" y="461"/>
                    <a:pt x="328" y="443"/>
                    <a:pt x="328" y="416"/>
                  </a:cubicBezTo>
                  <a:cubicBezTo>
                    <a:pt x="328" y="399"/>
                    <a:pt x="302" y="381"/>
                    <a:pt x="248" y="372"/>
                  </a:cubicBezTo>
                  <a:lnTo>
                    <a:pt x="248" y="337"/>
                  </a:lnTo>
                  <a:close/>
                  <a:moveTo>
                    <a:pt x="320" y="212"/>
                  </a:moveTo>
                  <a:lnTo>
                    <a:pt x="320" y="212"/>
                  </a:lnTo>
                  <a:cubicBezTo>
                    <a:pt x="337" y="186"/>
                    <a:pt x="346" y="142"/>
                    <a:pt x="346" y="89"/>
                  </a:cubicBezTo>
                  <a:cubicBezTo>
                    <a:pt x="408" y="89"/>
                    <a:pt x="408" y="89"/>
                    <a:pt x="408" y="89"/>
                  </a:cubicBezTo>
                  <a:cubicBezTo>
                    <a:pt x="399" y="151"/>
                    <a:pt x="364" y="186"/>
                    <a:pt x="320" y="212"/>
                  </a:cubicBezTo>
                  <a:close/>
                  <a:moveTo>
                    <a:pt x="222" y="36"/>
                  </a:moveTo>
                  <a:lnTo>
                    <a:pt x="222" y="36"/>
                  </a:lnTo>
                  <a:cubicBezTo>
                    <a:pt x="293" y="36"/>
                    <a:pt x="320" y="62"/>
                    <a:pt x="320" y="71"/>
                  </a:cubicBezTo>
                  <a:cubicBezTo>
                    <a:pt x="320" y="80"/>
                    <a:pt x="293" y="106"/>
                    <a:pt x="222" y="115"/>
                  </a:cubicBezTo>
                  <a:cubicBezTo>
                    <a:pt x="151" y="106"/>
                    <a:pt x="124" y="80"/>
                    <a:pt x="124" y="71"/>
                  </a:cubicBezTo>
                  <a:cubicBezTo>
                    <a:pt x="124" y="62"/>
                    <a:pt x="151" y="36"/>
                    <a:pt x="222" y="36"/>
                  </a:cubicBezTo>
                  <a:close/>
                  <a:moveTo>
                    <a:pt x="36" y="89"/>
                  </a:moveTo>
                  <a:lnTo>
                    <a:pt x="36" y="89"/>
                  </a:lnTo>
                  <a:cubicBezTo>
                    <a:pt x="98" y="89"/>
                    <a:pt x="98" y="89"/>
                    <a:pt x="98" y="89"/>
                  </a:cubicBezTo>
                  <a:cubicBezTo>
                    <a:pt x="98" y="142"/>
                    <a:pt x="107" y="186"/>
                    <a:pt x="124" y="212"/>
                  </a:cubicBezTo>
                  <a:cubicBezTo>
                    <a:pt x="80" y="186"/>
                    <a:pt x="36" y="151"/>
                    <a:pt x="36" y="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sp>
        <p:nvSpPr>
          <p:cNvPr id="26" name="原创设计师QQ：598969553           _26"/>
          <p:cNvSpPr/>
          <p:nvPr/>
        </p:nvSpPr>
        <p:spPr>
          <a:xfrm>
            <a:off x="4817925" y="4978872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原创设计师QQ：598969553           _26"/>
          <p:cNvSpPr/>
          <p:nvPr/>
        </p:nvSpPr>
        <p:spPr>
          <a:xfrm>
            <a:off x="8696804" y="4978872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原创设计师QQ：598969553           _26"/>
          <p:cNvSpPr/>
          <p:nvPr/>
        </p:nvSpPr>
        <p:spPr>
          <a:xfrm>
            <a:off x="948760" y="4978872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原创设计师QQ：598969553           _26"/>
          <p:cNvSpPr/>
          <p:nvPr/>
        </p:nvSpPr>
        <p:spPr>
          <a:xfrm>
            <a:off x="2875689" y="1962032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原创设计师QQ：598969553           _26"/>
          <p:cNvSpPr/>
          <p:nvPr/>
        </p:nvSpPr>
        <p:spPr>
          <a:xfrm>
            <a:off x="6750618" y="1962032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1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926993"/>
      </p:ext>
    </p:extLst>
  </p:cSld>
  <p:clrMapOvr>
    <a:masterClrMapping/>
  </p:clrMapOvr>
  <p:transition spd="slow" advClick="0" advTm="4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graphicFrame>
        <p:nvGraphicFramePr>
          <p:cNvPr id="6" name="Chart 31"/>
          <p:cNvGraphicFramePr/>
          <p:nvPr>
            <p:extLst/>
          </p:nvPr>
        </p:nvGraphicFramePr>
        <p:xfrm>
          <a:off x="863164" y="2713081"/>
          <a:ext cx="3640726" cy="24271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Shape 13"/>
          <p:cNvSpPr/>
          <p:nvPr/>
        </p:nvSpPr>
        <p:spPr>
          <a:xfrm>
            <a:off x="915280" y="2147776"/>
            <a:ext cx="3536494" cy="35364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29" y="17634"/>
                </a:moveTo>
                <a:cubicBezTo>
                  <a:pt x="5755" y="16932"/>
                  <a:pt x="3264" y="13303"/>
                  <a:pt x="3966" y="9529"/>
                </a:cubicBezTo>
                <a:cubicBezTo>
                  <a:pt x="4668" y="5755"/>
                  <a:pt x="8297" y="3264"/>
                  <a:pt x="12071" y="3966"/>
                </a:cubicBezTo>
                <a:cubicBezTo>
                  <a:pt x="15845" y="4668"/>
                  <a:pt x="18336" y="8297"/>
                  <a:pt x="17634" y="12071"/>
                </a:cubicBezTo>
                <a:cubicBezTo>
                  <a:pt x="16932" y="15845"/>
                  <a:pt x="13303" y="18336"/>
                  <a:pt x="9529" y="17634"/>
                </a:cubicBezTo>
                <a:moveTo>
                  <a:pt x="19571" y="12978"/>
                </a:moveTo>
                <a:lnTo>
                  <a:pt x="21443" y="12713"/>
                </a:lnTo>
                <a:lnTo>
                  <a:pt x="21600" y="11348"/>
                </a:lnTo>
                <a:lnTo>
                  <a:pt x="19837" y="10665"/>
                </a:lnTo>
                <a:cubicBezTo>
                  <a:pt x="19831" y="10284"/>
                  <a:pt x="19801" y="9899"/>
                  <a:pt x="19745" y="9513"/>
                </a:cubicBezTo>
                <a:lnTo>
                  <a:pt x="21402" y="8557"/>
                </a:lnTo>
                <a:lnTo>
                  <a:pt x="21032" y="7233"/>
                </a:lnTo>
                <a:lnTo>
                  <a:pt x="19120" y="7272"/>
                </a:lnTo>
                <a:cubicBezTo>
                  <a:pt x="18953" y="6876"/>
                  <a:pt x="18759" y="6498"/>
                  <a:pt x="18543" y="6138"/>
                </a:cubicBezTo>
                <a:lnTo>
                  <a:pt x="19679" y="4627"/>
                </a:lnTo>
                <a:lnTo>
                  <a:pt x="18824" y="3551"/>
                </a:lnTo>
                <a:lnTo>
                  <a:pt x="17094" y="4315"/>
                </a:lnTo>
                <a:cubicBezTo>
                  <a:pt x="16817" y="4047"/>
                  <a:pt x="16523" y="3797"/>
                  <a:pt x="16215" y="3567"/>
                </a:cubicBezTo>
                <a:lnTo>
                  <a:pt x="16699" y="1737"/>
                </a:lnTo>
                <a:lnTo>
                  <a:pt x="15502" y="1062"/>
                </a:lnTo>
                <a:lnTo>
                  <a:pt x="14187" y="2423"/>
                </a:lnTo>
                <a:cubicBezTo>
                  <a:pt x="13795" y="2264"/>
                  <a:pt x="13391" y="2132"/>
                  <a:pt x="12978" y="2029"/>
                </a:cubicBezTo>
                <a:lnTo>
                  <a:pt x="12713" y="157"/>
                </a:lnTo>
                <a:lnTo>
                  <a:pt x="11348" y="0"/>
                </a:lnTo>
                <a:lnTo>
                  <a:pt x="10666" y="1763"/>
                </a:lnTo>
                <a:cubicBezTo>
                  <a:pt x="10283" y="1769"/>
                  <a:pt x="9899" y="1799"/>
                  <a:pt x="9513" y="1855"/>
                </a:cubicBezTo>
                <a:lnTo>
                  <a:pt x="8557" y="199"/>
                </a:lnTo>
                <a:lnTo>
                  <a:pt x="7233" y="568"/>
                </a:lnTo>
                <a:lnTo>
                  <a:pt x="7272" y="2480"/>
                </a:lnTo>
                <a:cubicBezTo>
                  <a:pt x="6877" y="2648"/>
                  <a:pt x="6498" y="2841"/>
                  <a:pt x="6138" y="3057"/>
                </a:cubicBezTo>
                <a:lnTo>
                  <a:pt x="4627" y="1921"/>
                </a:lnTo>
                <a:lnTo>
                  <a:pt x="3550" y="2776"/>
                </a:lnTo>
                <a:lnTo>
                  <a:pt x="4316" y="4506"/>
                </a:lnTo>
                <a:cubicBezTo>
                  <a:pt x="4047" y="4784"/>
                  <a:pt x="3797" y="5077"/>
                  <a:pt x="3567" y="5385"/>
                </a:cubicBezTo>
                <a:lnTo>
                  <a:pt x="1737" y="4901"/>
                </a:lnTo>
                <a:lnTo>
                  <a:pt x="1062" y="6098"/>
                </a:lnTo>
                <a:lnTo>
                  <a:pt x="2423" y="7413"/>
                </a:lnTo>
                <a:cubicBezTo>
                  <a:pt x="2264" y="7805"/>
                  <a:pt x="2132" y="8209"/>
                  <a:pt x="2029" y="8622"/>
                </a:cubicBezTo>
                <a:lnTo>
                  <a:pt x="157" y="8887"/>
                </a:lnTo>
                <a:lnTo>
                  <a:pt x="0" y="10253"/>
                </a:lnTo>
                <a:lnTo>
                  <a:pt x="1763" y="10934"/>
                </a:lnTo>
                <a:cubicBezTo>
                  <a:pt x="1769" y="11316"/>
                  <a:pt x="1799" y="11701"/>
                  <a:pt x="1855" y="12087"/>
                </a:cubicBezTo>
                <a:lnTo>
                  <a:pt x="199" y="13043"/>
                </a:lnTo>
                <a:lnTo>
                  <a:pt x="568" y="14367"/>
                </a:lnTo>
                <a:lnTo>
                  <a:pt x="2480" y="14328"/>
                </a:lnTo>
                <a:cubicBezTo>
                  <a:pt x="2648" y="14723"/>
                  <a:pt x="2841" y="15102"/>
                  <a:pt x="3058" y="15462"/>
                </a:cubicBezTo>
                <a:lnTo>
                  <a:pt x="1922" y="16973"/>
                </a:lnTo>
                <a:lnTo>
                  <a:pt x="2776" y="18049"/>
                </a:lnTo>
                <a:lnTo>
                  <a:pt x="4506" y="17285"/>
                </a:lnTo>
                <a:cubicBezTo>
                  <a:pt x="4783" y="17553"/>
                  <a:pt x="5077" y="17803"/>
                  <a:pt x="5385" y="18033"/>
                </a:cubicBezTo>
                <a:lnTo>
                  <a:pt x="4901" y="19863"/>
                </a:lnTo>
                <a:lnTo>
                  <a:pt x="6098" y="20538"/>
                </a:lnTo>
                <a:lnTo>
                  <a:pt x="7413" y="19177"/>
                </a:lnTo>
                <a:cubicBezTo>
                  <a:pt x="7805" y="19336"/>
                  <a:pt x="8209" y="19468"/>
                  <a:pt x="8622" y="19571"/>
                </a:cubicBezTo>
                <a:lnTo>
                  <a:pt x="8887" y="21443"/>
                </a:lnTo>
                <a:lnTo>
                  <a:pt x="10253" y="21600"/>
                </a:lnTo>
                <a:lnTo>
                  <a:pt x="10935" y="19837"/>
                </a:lnTo>
                <a:cubicBezTo>
                  <a:pt x="11317" y="19831"/>
                  <a:pt x="11701" y="19801"/>
                  <a:pt x="12087" y="19745"/>
                </a:cubicBezTo>
                <a:lnTo>
                  <a:pt x="13043" y="21402"/>
                </a:lnTo>
                <a:lnTo>
                  <a:pt x="14367" y="21032"/>
                </a:lnTo>
                <a:lnTo>
                  <a:pt x="14328" y="19120"/>
                </a:lnTo>
                <a:cubicBezTo>
                  <a:pt x="14724" y="18953"/>
                  <a:pt x="15102" y="18759"/>
                  <a:pt x="15462" y="18542"/>
                </a:cubicBezTo>
                <a:lnTo>
                  <a:pt x="16973" y="19679"/>
                </a:lnTo>
                <a:lnTo>
                  <a:pt x="18049" y="18824"/>
                </a:lnTo>
                <a:lnTo>
                  <a:pt x="17285" y="17094"/>
                </a:lnTo>
                <a:cubicBezTo>
                  <a:pt x="17553" y="16817"/>
                  <a:pt x="17803" y="16523"/>
                  <a:pt x="18033" y="16215"/>
                </a:cubicBezTo>
                <a:lnTo>
                  <a:pt x="19863" y="16699"/>
                </a:lnTo>
                <a:lnTo>
                  <a:pt x="20538" y="15502"/>
                </a:lnTo>
                <a:lnTo>
                  <a:pt x="19177" y="14187"/>
                </a:lnTo>
                <a:cubicBezTo>
                  <a:pt x="19336" y="13794"/>
                  <a:pt x="19468" y="13391"/>
                  <a:pt x="19571" y="12978"/>
                </a:cubicBezTo>
              </a:path>
            </a:pathLst>
          </a:custGeom>
          <a:solidFill>
            <a:srgbClr val="E6E6E6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grpSp>
        <p:nvGrpSpPr>
          <p:cNvPr id="8" name="Group 34"/>
          <p:cNvGrpSpPr/>
          <p:nvPr/>
        </p:nvGrpSpPr>
        <p:grpSpPr>
          <a:xfrm>
            <a:off x="-150242" y="3321769"/>
            <a:ext cx="2205870" cy="2090482"/>
            <a:chOff x="7718938" y="516234"/>
            <a:chExt cx="1142839" cy="1083060"/>
          </a:xfrm>
        </p:grpSpPr>
        <p:sp>
          <p:nvSpPr>
            <p:cNvPr id="9" name="Shape 14"/>
            <p:cNvSpPr/>
            <p:nvPr/>
          </p:nvSpPr>
          <p:spPr>
            <a:xfrm>
              <a:off x="8114737" y="546169"/>
              <a:ext cx="722081" cy="722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9" h="19430" extrusionOk="0">
                  <a:moveTo>
                    <a:pt x="16908" y="3187"/>
                  </a:moveTo>
                  <a:cubicBezTo>
                    <a:pt x="13305" y="-787"/>
                    <a:pt x="7160" y="-1084"/>
                    <a:pt x="3188" y="2520"/>
                  </a:cubicBezTo>
                  <a:cubicBezTo>
                    <a:pt x="-786" y="6125"/>
                    <a:pt x="-1086" y="12269"/>
                    <a:pt x="2519" y="16243"/>
                  </a:cubicBezTo>
                  <a:cubicBezTo>
                    <a:pt x="6124" y="20217"/>
                    <a:pt x="12268" y="20516"/>
                    <a:pt x="16243" y="16910"/>
                  </a:cubicBezTo>
                  <a:cubicBezTo>
                    <a:pt x="20216" y="13305"/>
                    <a:pt x="20514" y="7162"/>
                    <a:pt x="16908" y="3187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" name="Shape 20"/>
            <p:cNvSpPr/>
            <p:nvPr/>
          </p:nvSpPr>
          <p:spPr>
            <a:xfrm>
              <a:off x="8084803" y="516234"/>
              <a:ext cx="776974" cy="7769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9" h="21599" extrusionOk="0">
                  <a:moveTo>
                    <a:pt x="15026" y="17307"/>
                  </a:moveTo>
                  <a:cubicBezTo>
                    <a:pt x="13512" y="18834"/>
                    <a:pt x="11610" y="19586"/>
                    <a:pt x="9715" y="19585"/>
                  </a:cubicBezTo>
                  <a:cubicBezTo>
                    <a:pt x="7564" y="19584"/>
                    <a:pt x="5420" y="18613"/>
                    <a:pt x="3861" y="16703"/>
                  </a:cubicBezTo>
                  <a:cubicBezTo>
                    <a:pt x="929" y="13111"/>
                    <a:pt x="1172" y="7553"/>
                    <a:pt x="4406" y="4293"/>
                  </a:cubicBezTo>
                  <a:cubicBezTo>
                    <a:pt x="5919" y="2767"/>
                    <a:pt x="7820" y="2014"/>
                    <a:pt x="9715" y="2014"/>
                  </a:cubicBezTo>
                  <a:cubicBezTo>
                    <a:pt x="11866" y="2015"/>
                    <a:pt x="14009" y="2985"/>
                    <a:pt x="15569" y="4896"/>
                  </a:cubicBezTo>
                  <a:cubicBezTo>
                    <a:pt x="18500" y="8488"/>
                    <a:pt x="18258" y="14047"/>
                    <a:pt x="15026" y="17307"/>
                  </a:cubicBezTo>
                  <a:close/>
                  <a:moveTo>
                    <a:pt x="16909" y="3542"/>
                  </a:moveTo>
                  <a:cubicBezTo>
                    <a:pt x="14993" y="1194"/>
                    <a:pt x="12359" y="1"/>
                    <a:pt x="9715" y="0"/>
                  </a:cubicBezTo>
                  <a:cubicBezTo>
                    <a:pt x="7386" y="0"/>
                    <a:pt x="5049" y="925"/>
                    <a:pt x="3188" y="2801"/>
                  </a:cubicBezTo>
                  <a:cubicBezTo>
                    <a:pt x="-786" y="6809"/>
                    <a:pt x="-1085" y="13639"/>
                    <a:pt x="2520" y="18056"/>
                  </a:cubicBezTo>
                  <a:cubicBezTo>
                    <a:pt x="4436" y="20405"/>
                    <a:pt x="7071" y="21598"/>
                    <a:pt x="9715" y="21599"/>
                  </a:cubicBezTo>
                  <a:cubicBezTo>
                    <a:pt x="12045" y="21600"/>
                    <a:pt x="14382" y="20675"/>
                    <a:pt x="16244" y="18797"/>
                  </a:cubicBezTo>
                  <a:cubicBezTo>
                    <a:pt x="20216" y="14791"/>
                    <a:pt x="20515" y="7961"/>
                    <a:pt x="16909" y="3542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" name="Shape 21"/>
            <p:cNvSpPr/>
            <p:nvPr/>
          </p:nvSpPr>
          <p:spPr>
            <a:xfrm>
              <a:off x="8064847" y="1124900"/>
              <a:ext cx="160123" cy="1570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2" h="21101" extrusionOk="0">
                  <a:moveTo>
                    <a:pt x="11932" y="0"/>
                  </a:moveTo>
                  <a:lnTo>
                    <a:pt x="2305" y="8808"/>
                  </a:lnTo>
                  <a:cubicBezTo>
                    <a:pt x="2283" y="8828"/>
                    <a:pt x="2263" y="8846"/>
                    <a:pt x="2242" y="8866"/>
                  </a:cubicBezTo>
                  <a:lnTo>
                    <a:pt x="2072" y="9021"/>
                  </a:lnTo>
                  <a:cubicBezTo>
                    <a:pt x="2081" y="9022"/>
                    <a:pt x="2089" y="9026"/>
                    <a:pt x="2098" y="9027"/>
                  </a:cubicBezTo>
                  <a:cubicBezTo>
                    <a:pt x="562" y="10557"/>
                    <a:pt x="-268" y="12768"/>
                    <a:pt x="78" y="15086"/>
                  </a:cubicBezTo>
                  <a:cubicBezTo>
                    <a:pt x="651" y="18943"/>
                    <a:pt x="4215" y="21600"/>
                    <a:pt x="8038" y="21022"/>
                  </a:cubicBezTo>
                  <a:cubicBezTo>
                    <a:pt x="9357" y="20822"/>
                    <a:pt x="10519" y="20246"/>
                    <a:pt x="11472" y="19442"/>
                  </a:cubicBezTo>
                  <a:cubicBezTo>
                    <a:pt x="11473" y="19451"/>
                    <a:pt x="11476" y="19461"/>
                    <a:pt x="11476" y="19470"/>
                  </a:cubicBezTo>
                  <a:lnTo>
                    <a:pt x="11680" y="19284"/>
                  </a:lnTo>
                  <a:cubicBezTo>
                    <a:pt x="11711" y="19256"/>
                    <a:pt x="11742" y="19228"/>
                    <a:pt x="11772" y="19200"/>
                  </a:cubicBezTo>
                  <a:lnTo>
                    <a:pt x="21332" y="10452"/>
                  </a:lnTo>
                  <a:cubicBezTo>
                    <a:pt x="19561" y="8950"/>
                    <a:pt x="17841" y="7360"/>
                    <a:pt x="16243" y="5583"/>
                  </a:cubicBezTo>
                  <a:cubicBezTo>
                    <a:pt x="14644" y="3806"/>
                    <a:pt x="13243" y="1924"/>
                    <a:pt x="11932" y="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" name="Shape 19"/>
            <p:cNvSpPr/>
            <p:nvPr/>
          </p:nvSpPr>
          <p:spPr>
            <a:xfrm>
              <a:off x="7718938" y="1191421"/>
              <a:ext cx="432432" cy="407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02" h="20650" extrusionOk="0">
                  <a:moveTo>
                    <a:pt x="13979" y="1102"/>
                  </a:moveTo>
                  <a:lnTo>
                    <a:pt x="1323" y="13247"/>
                  </a:lnTo>
                  <a:cubicBezTo>
                    <a:pt x="-326" y="14826"/>
                    <a:pt x="-449" y="17517"/>
                    <a:pt x="1044" y="19253"/>
                  </a:cubicBezTo>
                  <a:cubicBezTo>
                    <a:pt x="2535" y="20992"/>
                    <a:pt x="5080" y="21126"/>
                    <a:pt x="6724" y="19544"/>
                  </a:cubicBezTo>
                  <a:lnTo>
                    <a:pt x="19383" y="7401"/>
                  </a:lnTo>
                  <a:cubicBezTo>
                    <a:pt x="21028" y="5822"/>
                    <a:pt x="21151" y="3132"/>
                    <a:pt x="19659" y="1392"/>
                  </a:cubicBezTo>
                  <a:cubicBezTo>
                    <a:pt x="18167" y="-345"/>
                    <a:pt x="15624" y="-474"/>
                    <a:pt x="13979" y="110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3" name="TextBox 133"/>
          <p:cNvSpPr txBox="1"/>
          <p:nvPr/>
        </p:nvSpPr>
        <p:spPr>
          <a:xfrm>
            <a:off x="2801998" y="3215802"/>
            <a:ext cx="548387" cy="276999"/>
          </a:xfrm>
          <a:prstGeom prst="rect">
            <a:avLst/>
          </a:prstGeom>
          <a:noFill/>
        </p:spPr>
        <p:txBody>
          <a:bodyPr wrap="square" numCol="1" spcCol="0" rtlCol="0" anchor="ctr">
            <a:spAutoFit/>
          </a:bodyPr>
          <a:lstStyle/>
          <a:p>
            <a:pPr algn="ctr"/>
            <a:r>
              <a:rPr lang="en-US" sz="1200" b="1" dirty="0">
                <a:solidFill>
                  <a:srgbClr val="FEFEFE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Montserrat Light" charset="0"/>
              </a:rPr>
              <a:t>30%</a:t>
            </a:r>
          </a:p>
        </p:txBody>
      </p:sp>
      <p:sp>
        <p:nvSpPr>
          <p:cNvPr id="14" name="TextBox 134"/>
          <p:cNvSpPr txBox="1"/>
          <p:nvPr/>
        </p:nvSpPr>
        <p:spPr>
          <a:xfrm>
            <a:off x="2748580" y="4009377"/>
            <a:ext cx="548387" cy="276999"/>
          </a:xfrm>
          <a:prstGeom prst="rect">
            <a:avLst/>
          </a:prstGeom>
          <a:noFill/>
        </p:spPr>
        <p:txBody>
          <a:bodyPr wrap="square" numCol="1" spcCol="0" rtlCol="0" anchor="ctr">
            <a:spAutoFit/>
          </a:bodyPr>
          <a:lstStyle/>
          <a:p>
            <a:pPr algn="ctr"/>
            <a:r>
              <a:rPr lang="en-US" sz="1200" b="1">
                <a:solidFill>
                  <a:srgbClr val="FEFEFE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Montserrat Light" charset="0"/>
              </a:rPr>
              <a:t>51%</a:t>
            </a:r>
            <a:endParaRPr lang="en-US" sz="1200" b="1" dirty="0">
              <a:solidFill>
                <a:srgbClr val="FEFEFE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Montserrat Light" charset="0"/>
            </a:endParaRPr>
          </a:p>
        </p:txBody>
      </p:sp>
      <p:sp>
        <p:nvSpPr>
          <p:cNvPr id="15" name="TextBox 135"/>
          <p:cNvSpPr txBox="1"/>
          <p:nvPr/>
        </p:nvSpPr>
        <p:spPr>
          <a:xfrm>
            <a:off x="1960174" y="3354301"/>
            <a:ext cx="548387" cy="276999"/>
          </a:xfrm>
          <a:prstGeom prst="rect">
            <a:avLst/>
          </a:prstGeom>
          <a:noFill/>
        </p:spPr>
        <p:txBody>
          <a:bodyPr wrap="square" numCol="1" spcCol="0" rtlCol="0" anchor="ctr">
            <a:spAutoFit/>
          </a:bodyPr>
          <a:lstStyle/>
          <a:p>
            <a:pPr algn="ctr"/>
            <a:r>
              <a:rPr lang="en-US" sz="1200" b="1">
                <a:solidFill>
                  <a:srgbClr val="FEFEFE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Montserrat Light" charset="0"/>
              </a:rPr>
              <a:t>43%</a:t>
            </a:r>
            <a:endParaRPr lang="en-US" sz="1200" b="1" dirty="0">
              <a:solidFill>
                <a:srgbClr val="FEFEFE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Montserrat Light" charset="0"/>
            </a:endParaRPr>
          </a:p>
        </p:txBody>
      </p:sp>
      <p:sp>
        <p:nvSpPr>
          <p:cNvPr id="16" name="TextBox 136"/>
          <p:cNvSpPr txBox="1"/>
          <p:nvPr/>
        </p:nvSpPr>
        <p:spPr>
          <a:xfrm>
            <a:off x="2012290" y="4009377"/>
            <a:ext cx="548387" cy="276999"/>
          </a:xfrm>
          <a:prstGeom prst="rect">
            <a:avLst/>
          </a:prstGeom>
          <a:noFill/>
        </p:spPr>
        <p:txBody>
          <a:bodyPr wrap="square" numCol="1" spcCol="0" rtlCol="0" anchor="ctr">
            <a:spAutoFit/>
          </a:bodyPr>
          <a:lstStyle/>
          <a:p>
            <a:pPr algn="ctr"/>
            <a:r>
              <a:rPr lang="en-US" sz="1200" b="1">
                <a:solidFill>
                  <a:srgbClr val="FEFEFE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Montserrat Light" charset="0"/>
              </a:rPr>
              <a:t>43%</a:t>
            </a:r>
            <a:endParaRPr lang="en-US" sz="1200" b="1" dirty="0">
              <a:solidFill>
                <a:srgbClr val="FEFEFE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Montserrat Light" charset="0"/>
            </a:endParaRPr>
          </a:p>
        </p:txBody>
      </p:sp>
      <p:sp>
        <p:nvSpPr>
          <p:cNvPr id="17" name="Oval 142"/>
          <p:cNvSpPr/>
          <p:nvPr/>
        </p:nvSpPr>
        <p:spPr>
          <a:xfrm>
            <a:off x="5998726" y="1936552"/>
            <a:ext cx="512576" cy="5125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43"/>
          <p:cNvSpPr/>
          <p:nvPr/>
        </p:nvSpPr>
        <p:spPr>
          <a:xfrm>
            <a:off x="5998726" y="3014933"/>
            <a:ext cx="512576" cy="5125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44"/>
          <p:cNvSpPr/>
          <p:nvPr/>
        </p:nvSpPr>
        <p:spPr>
          <a:xfrm>
            <a:off x="5998726" y="4093314"/>
            <a:ext cx="512576" cy="5125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45"/>
          <p:cNvSpPr/>
          <p:nvPr/>
        </p:nvSpPr>
        <p:spPr>
          <a:xfrm>
            <a:off x="5998726" y="5171694"/>
            <a:ext cx="512576" cy="5125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原创设计师QQ：598969553     _15"/>
          <p:cNvSpPr/>
          <p:nvPr/>
        </p:nvSpPr>
        <p:spPr>
          <a:xfrm>
            <a:off x="6618850" y="1828189"/>
            <a:ext cx="3642656" cy="729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原创设计师QQ：598969553     _15"/>
          <p:cNvSpPr/>
          <p:nvPr/>
        </p:nvSpPr>
        <p:spPr>
          <a:xfrm>
            <a:off x="6618850" y="2901998"/>
            <a:ext cx="3642656" cy="729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原创设计师QQ：598969553     _15"/>
          <p:cNvSpPr/>
          <p:nvPr/>
        </p:nvSpPr>
        <p:spPr>
          <a:xfrm>
            <a:off x="6618850" y="3984951"/>
            <a:ext cx="3642656" cy="729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原创设计师QQ：598969553     _15"/>
          <p:cNvSpPr/>
          <p:nvPr/>
        </p:nvSpPr>
        <p:spPr>
          <a:xfrm>
            <a:off x="6618850" y="5063331"/>
            <a:ext cx="3642656" cy="729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原创设计师QQ：598969553     _122"/>
          <p:cNvSpPr>
            <a:spLocks noEditPoints="1"/>
          </p:cNvSpPr>
          <p:nvPr/>
        </p:nvSpPr>
        <p:spPr bwMode="auto">
          <a:xfrm>
            <a:off x="6185067" y="4279607"/>
            <a:ext cx="150423" cy="132372"/>
          </a:xfrm>
          <a:custGeom>
            <a:avLst/>
            <a:gdLst>
              <a:gd name="T0" fmla="*/ 107950 w 50"/>
              <a:gd name="T1" fmla="*/ 47625 h 44"/>
              <a:gd name="T2" fmla="*/ 107950 w 50"/>
              <a:gd name="T3" fmla="*/ 44450 h 44"/>
              <a:gd name="T4" fmla="*/ 107950 w 50"/>
              <a:gd name="T5" fmla="*/ 44450 h 44"/>
              <a:gd name="T6" fmla="*/ 69850 w 50"/>
              <a:gd name="T7" fmla="*/ 73025 h 44"/>
              <a:gd name="T8" fmla="*/ 66675 w 50"/>
              <a:gd name="T9" fmla="*/ 76200 h 44"/>
              <a:gd name="T10" fmla="*/ 60325 w 50"/>
              <a:gd name="T11" fmla="*/ 82550 h 44"/>
              <a:gd name="T12" fmla="*/ 60325 w 50"/>
              <a:gd name="T13" fmla="*/ 88900 h 44"/>
              <a:gd name="T14" fmla="*/ 60325 w 50"/>
              <a:gd name="T15" fmla="*/ 95250 h 44"/>
              <a:gd name="T16" fmla="*/ 63500 w 50"/>
              <a:gd name="T17" fmla="*/ 104775 h 44"/>
              <a:gd name="T18" fmla="*/ 66675 w 50"/>
              <a:gd name="T19" fmla="*/ 104775 h 44"/>
              <a:gd name="T20" fmla="*/ 73025 w 50"/>
              <a:gd name="T21" fmla="*/ 111125 h 44"/>
              <a:gd name="T22" fmla="*/ 79375 w 50"/>
              <a:gd name="T23" fmla="*/ 111125 h 44"/>
              <a:gd name="T24" fmla="*/ 85725 w 50"/>
              <a:gd name="T25" fmla="*/ 111125 h 44"/>
              <a:gd name="T26" fmla="*/ 95250 w 50"/>
              <a:gd name="T27" fmla="*/ 107950 h 44"/>
              <a:gd name="T28" fmla="*/ 95250 w 50"/>
              <a:gd name="T29" fmla="*/ 104775 h 44"/>
              <a:gd name="T30" fmla="*/ 101600 w 50"/>
              <a:gd name="T31" fmla="*/ 98425 h 44"/>
              <a:gd name="T32" fmla="*/ 101600 w 50"/>
              <a:gd name="T33" fmla="*/ 92075 h 44"/>
              <a:gd name="T34" fmla="*/ 25400 w 50"/>
              <a:gd name="T35" fmla="*/ 136525 h 44"/>
              <a:gd name="T36" fmla="*/ 25400 w 50"/>
              <a:gd name="T37" fmla="*/ 25400 h 44"/>
              <a:gd name="T38" fmla="*/ 155575 w 50"/>
              <a:gd name="T39" fmla="*/ 50800 h 44"/>
              <a:gd name="T40" fmla="*/ 136525 w 50"/>
              <a:gd name="T41" fmla="*/ 136525 h 44"/>
              <a:gd name="T42" fmla="*/ 149225 w 50"/>
              <a:gd name="T43" fmla="*/ 82550 h 44"/>
              <a:gd name="T44" fmla="*/ 107950 w 50"/>
              <a:gd name="T45" fmla="*/ 19050 h 44"/>
              <a:gd name="T46" fmla="*/ 12700 w 50"/>
              <a:gd name="T47" fmla="*/ 82550 h 44"/>
              <a:gd name="T48" fmla="*/ 88900 w 50"/>
              <a:gd name="T49" fmla="*/ 79375 h 44"/>
              <a:gd name="T50" fmla="*/ 85725 w 50"/>
              <a:gd name="T51" fmla="*/ 104775 h 44"/>
              <a:gd name="T52" fmla="*/ 66675 w 50"/>
              <a:gd name="T53" fmla="*/ 95250 h 44"/>
              <a:gd name="T54" fmla="*/ 88900 w 50"/>
              <a:gd name="T55" fmla="*/ 79375 h 44"/>
              <a:gd name="T56" fmla="*/ 79375 w 50"/>
              <a:gd name="T57" fmla="*/ 85725 h 44"/>
              <a:gd name="T58" fmla="*/ 76200 w 50"/>
              <a:gd name="T59" fmla="*/ 92075 h 44"/>
              <a:gd name="T60" fmla="*/ 85725 w 50"/>
              <a:gd name="T61" fmla="*/ 95250 h 44"/>
              <a:gd name="T62" fmla="*/ 107950 w 50"/>
              <a:gd name="T63" fmla="*/ 95250 h 44"/>
              <a:gd name="T64" fmla="*/ 107950 w 50"/>
              <a:gd name="T65" fmla="*/ 98425 h 44"/>
              <a:gd name="T66" fmla="*/ 101600 w 50"/>
              <a:gd name="T67" fmla="*/ 107950 h 44"/>
              <a:gd name="T68" fmla="*/ 98425 w 50"/>
              <a:gd name="T69" fmla="*/ 114300 h 44"/>
              <a:gd name="T70" fmla="*/ 95250 w 50"/>
              <a:gd name="T71" fmla="*/ 114300 h 44"/>
              <a:gd name="T72" fmla="*/ 85725 w 50"/>
              <a:gd name="T73" fmla="*/ 117475 h 44"/>
              <a:gd name="T74" fmla="*/ 79375 w 50"/>
              <a:gd name="T75" fmla="*/ 117475 h 44"/>
              <a:gd name="T76" fmla="*/ 69850 w 50"/>
              <a:gd name="T77" fmla="*/ 117475 h 44"/>
              <a:gd name="T78" fmla="*/ 63500 w 50"/>
              <a:gd name="T79" fmla="*/ 111125 h 44"/>
              <a:gd name="T80" fmla="*/ 57150 w 50"/>
              <a:gd name="T81" fmla="*/ 104775 h 44"/>
              <a:gd name="T82" fmla="*/ 53975 w 50"/>
              <a:gd name="T83" fmla="*/ 95250 h 44"/>
              <a:gd name="T84" fmla="*/ 53975 w 50"/>
              <a:gd name="T85" fmla="*/ 88900 h 44"/>
              <a:gd name="T86" fmla="*/ 53975 w 50"/>
              <a:gd name="T87" fmla="*/ 79375 h 44"/>
              <a:gd name="T88" fmla="*/ 60325 w 50"/>
              <a:gd name="T89" fmla="*/ 69850 h 44"/>
              <a:gd name="T90" fmla="*/ 101600 w 50"/>
              <a:gd name="T91" fmla="*/ 38100 h 44"/>
              <a:gd name="T92" fmla="*/ 101600 w 50"/>
              <a:gd name="T93" fmla="*/ 38100 h 44"/>
              <a:gd name="T94" fmla="*/ 104775 w 50"/>
              <a:gd name="T95" fmla="*/ 38100 h 44"/>
              <a:gd name="T96" fmla="*/ 111125 w 50"/>
              <a:gd name="T97" fmla="*/ 38100 h 44"/>
              <a:gd name="T98" fmla="*/ 114300 w 50"/>
              <a:gd name="T99" fmla="*/ 38100 h 44"/>
              <a:gd name="T100" fmla="*/ 114300 w 50"/>
              <a:gd name="T101" fmla="*/ 41275 h 44"/>
              <a:gd name="T102" fmla="*/ 117475 w 50"/>
              <a:gd name="T103" fmla="*/ 47625 h 44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0" h="44">
                <a:moveTo>
                  <a:pt x="32" y="29"/>
                </a:moveTo>
                <a:cubicBezTo>
                  <a:pt x="32" y="29"/>
                  <a:pt x="32" y="29"/>
                  <a:pt x="32" y="29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3" y="14"/>
                  <a:pt x="33" y="14"/>
                  <a:pt x="33" y="14"/>
                </a:cubicBezTo>
                <a:cubicBezTo>
                  <a:pt x="33" y="14"/>
                  <a:pt x="33" y="14"/>
                  <a:pt x="33" y="14"/>
                </a:cubicBezTo>
                <a:cubicBezTo>
                  <a:pt x="33" y="14"/>
                  <a:pt x="33" y="14"/>
                  <a:pt x="33" y="14"/>
                </a:cubicBezTo>
                <a:cubicBezTo>
                  <a:pt x="22" y="23"/>
                  <a:pt x="22" y="23"/>
                  <a:pt x="22" y="23"/>
                </a:cubicBezTo>
                <a:cubicBezTo>
                  <a:pt x="22" y="23"/>
                  <a:pt x="22" y="23"/>
                  <a:pt x="22" y="23"/>
                </a:cubicBezTo>
                <a:cubicBezTo>
                  <a:pt x="21" y="23"/>
                  <a:pt x="21" y="24"/>
                  <a:pt x="21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0" y="24"/>
                  <a:pt x="20" y="25"/>
                  <a:pt x="20" y="25"/>
                </a:cubicBezTo>
                <a:cubicBezTo>
                  <a:pt x="20" y="25"/>
                  <a:pt x="20" y="25"/>
                  <a:pt x="20" y="25"/>
                </a:cubicBezTo>
                <a:cubicBezTo>
                  <a:pt x="20" y="25"/>
                  <a:pt x="20" y="26"/>
                  <a:pt x="20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27"/>
                  <a:pt x="19" y="27"/>
                  <a:pt x="19" y="27"/>
                </a:cubicBezTo>
                <a:cubicBezTo>
                  <a:pt x="19" y="27"/>
                  <a:pt x="19" y="28"/>
                  <a:pt x="19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0"/>
                  <a:pt x="19" y="31"/>
                  <a:pt x="19" y="31"/>
                </a:cubicBezTo>
                <a:cubicBezTo>
                  <a:pt x="19" y="31"/>
                  <a:pt x="20" y="31"/>
                  <a:pt x="20" y="31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2"/>
                  <a:pt x="20" y="32"/>
                  <a:pt x="20" y="33"/>
                </a:cubicBezTo>
                <a:cubicBezTo>
                  <a:pt x="20" y="33"/>
                  <a:pt x="21" y="33"/>
                  <a:pt x="21" y="33"/>
                </a:cubicBezTo>
                <a:cubicBezTo>
                  <a:pt x="21" y="33"/>
                  <a:pt x="21" y="33"/>
                  <a:pt x="21" y="33"/>
                </a:cubicBezTo>
                <a:cubicBezTo>
                  <a:pt x="21" y="33"/>
                  <a:pt x="21" y="33"/>
                  <a:pt x="21" y="33"/>
                </a:cubicBezTo>
                <a:cubicBezTo>
                  <a:pt x="21" y="33"/>
                  <a:pt x="21" y="33"/>
                  <a:pt x="21" y="33"/>
                </a:cubicBezTo>
                <a:cubicBezTo>
                  <a:pt x="21" y="34"/>
                  <a:pt x="21" y="34"/>
                  <a:pt x="22" y="34"/>
                </a:cubicBezTo>
                <a:cubicBezTo>
                  <a:pt x="22" y="34"/>
                  <a:pt x="22" y="34"/>
                  <a:pt x="22" y="34"/>
                </a:cubicBezTo>
                <a:cubicBezTo>
                  <a:pt x="22" y="34"/>
                  <a:pt x="23" y="34"/>
                  <a:pt x="23" y="35"/>
                </a:cubicBezTo>
                <a:cubicBezTo>
                  <a:pt x="23" y="35"/>
                  <a:pt x="23" y="35"/>
                  <a:pt x="23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4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35"/>
                  <a:pt x="26" y="35"/>
                  <a:pt x="27" y="35"/>
                </a:cubicBezTo>
                <a:cubicBezTo>
                  <a:pt x="27" y="35"/>
                  <a:pt x="27" y="35"/>
                  <a:pt x="27" y="35"/>
                </a:cubicBezTo>
                <a:cubicBezTo>
                  <a:pt x="27" y="35"/>
                  <a:pt x="28" y="35"/>
                  <a:pt x="28" y="35"/>
                </a:cubicBezTo>
                <a:cubicBezTo>
                  <a:pt x="28" y="35"/>
                  <a:pt x="28" y="35"/>
                  <a:pt x="28" y="34"/>
                </a:cubicBezTo>
                <a:cubicBezTo>
                  <a:pt x="29" y="34"/>
                  <a:pt x="29" y="34"/>
                  <a:pt x="29" y="34"/>
                </a:cubicBezTo>
                <a:cubicBezTo>
                  <a:pt x="29" y="34"/>
                  <a:pt x="29" y="34"/>
                  <a:pt x="30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0" y="34"/>
                  <a:pt x="30" y="34"/>
                  <a:pt x="30" y="33"/>
                </a:cubicBezTo>
                <a:cubicBezTo>
                  <a:pt x="30" y="33"/>
                  <a:pt x="30" y="33"/>
                  <a:pt x="30" y="33"/>
                </a:cubicBezTo>
                <a:cubicBezTo>
                  <a:pt x="30" y="33"/>
                  <a:pt x="30" y="33"/>
                  <a:pt x="30" y="33"/>
                </a:cubicBezTo>
                <a:cubicBezTo>
                  <a:pt x="31" y="33"/>
                  <a:pt x="31" y="33"/>
                  <a:pt x="31" y="32"/>
                </a:cubicBezTo>
                <a:cubicBezTo>
                  <a:pt x="31" y="32"/>
                  <a:pt x="31" y="32"/>
                  <a:pt x="31" y="32"/>
                </a:cubicBezTo>
                <a:cubicBezTo>
                  <a:pt x="31" y="32"/>
                  <a:pt x="31" y="31"/>
                  <a:pt x="32" y="31"/>
                </a:cubicBezTo>
                <a:cubicBezTo>
                  <a:pt x="32" y="31"/>
                  <a:pt x="32" y="31"/>
                  <a:pt x="32" y="31"/>
                </a:cubicBezTo>
                <a:cubicBezTo>
                  <a:pt x="32" y="30"/>
                  <a:pt x="32" y="30"/>
                  <a:pt x="32" y="30"/>
                </a:cubicBezTo>
                <a:cubicBezTo>
                  <a:pt x="32" y="30"/>
                  <a:pt x="32" y="30"/>
                  <a:pt x="32" y="30"/>
                </a:cubicBezTo>
                <a:cubicBezTo>
                  <a:pt x="32" y="30"/>
                  <a:pt x="32" y="30"/>
                  <a:pt x="32" y="29"/>
                </a:cubicBezTo>
                <a:cubicBezTo>
                  <a:pt x="32" y="29"/>
                  <a:pt x="32" y="29"/>
                  <a:pt x="32" y="29"/>
                </a:cubicBezTo>
                <a:close/>
                <a:moveTo>
                  <a:pt x="10" y="41"/>
                </a:moveTo>
                <a:cubicBezTo>
                  <a:pt x="10" y="41"/>
                  <a:pt x="10" y="41"/>
                  <a:pt x="10" y="41"/>
                </a:cubicBezTo>
                <a:cubicBezTo>
                  <a:pt x="11" y="41"/>
                  <a:pt x="11" y="43"/>
                  <a:pt x="10" y="43"/>
                </a:cubicBezTo>
                <a:cubicBezTo>
                  <a:pt x="10" y="44"/>
                  <a:pt x="8" y="44"/>
                  <a:pt x="8" y="43"/>
                </a:cubicBezTo>
                <a:cubicBezTo>
                  <a:pt x="5" y="41"/>
                  <a:pt x="3" y="38"/>
                  <a:pt x="2" y="35"/>
                </a:cubicBezTo>
                <a:cubicBezTo>
                  <a:pt x="1" y="32"/>
                  <a:pt x="0" y="29"/>
                  <a:pt x="0" y="26"/>
                </a:cubicBezTo>
                <a:cubicBezTo>
                  <a:pt x="0" y="22"/>
                  <a:pt x="1" y="19"/>
                  <a:pt x="2" y="16"/>
                </a:cubicBezTo>
                <a:cubicBezTo>
                  <a:pt x="3" y="13"/>
                  <a:pt x="5" y="10"/>
                  <a:pt x="8" y="8"/>
                </a:cubicBezTo>
                <a:cubicBezTo>
                  <a:pt x="12" y="3"/>
                  <a:pt x="18" y="0"/>
                  <a:pt x="25" y="0"/>
                </a:cubicBezTo>
                <a:cubicBezTo>
                  <a:pt x="29" y="0"/>
                  <a:pt x="32" y="1"/>
                  <a:pt x="35" y="2"/>
                </a:cubicBezTo>
                <a:cubicBezTo>
                  <a:pt x="38" y="4"/>
                  <a:pt x="41" y="5"/>
                  <a:pt x="43" y="8"/>
                </a:cubicBezTo>
                <a:cubicBezTo>
                  <a:pt x="45" y="10"/>
                  <a:pt x="47" y="13"/>
                  <a:pt x="49" y="16"/>
                </a:cubicBezTo>
                <a:cubicBezTo>
                  <a:pt x="49" y="16"/>
                  <a:pt x="49" y="16"/>
                  <a:pt x="49" y="16"/>
                </a:cubicBezTo>
                <a:cubicBezTo>
                  <a:pt x="50" y="19"/>
                  <a:pt x="50" y="22"/>
                  <a:pt x="50" y="26"/>
                </a:cubicBezTo>
                <a:cubicBezTo>
                  <a:pt x="50" y="29"/>
                  <a:pt x="50" y="32"/>
                  <a:pt x="49" y="35"/>
                </a:cubicBezTo>
                <a:cubicBezTo>
                  <a:pt x="47" y="38"/>
                  <a:pt x="45" y="41"/>
                  <a:pt x="43" y="43"/>
                </a:cubicBezTo>
                <a:cubicBezTo>
                  <a:pt x="42" y="44"/>
                  <a:pt x="41" y="44"/>
                  <a:pt x="40" y="43"/>
                </a:cubicBezTo>
                <a:cubicBezTo>
                  <a:pt x="40" y="43"/>
                  <a:pt x="40" y="41"/>
                  <a:pt x="40" y="41"/>
                </a:cubicBezTo>
                <a:cubicBezTo>
                  <a:pt x="42" y="39"/>
                  <a:pt x="44" y="36"/>
                  <a:pt x="45" y="34"/>
                </a:cubicBezTo>
                <a:cubicBezTo>
                  <a:pt x="46" y="31"/>
                  <a:pt x="47" y="28"/>
                  <a:pt x="47" y="26"/>
                </a:cubicBezTo>
                <a:cubicBezTo>
                  <a:pt x="47" y="23"/>
                  <a:pt x="46" y="20"/>
                  <a:pt x="45" y="17"/>
                </a:cubicBezTo>
                <a:cubicBezTo>
                  <a:pt x="45" y="17"/>
                  <a:pt x="45" y="17"/>
                  <a:pt x="45" y="17"/>
                </a:cubicBezTo>
                <a:cubicBezTo>
                  <a:pt x="44" y="15"/>
                  <a:pt x="42" y="13"/>
                  <a:pt x="40" y="11"/>
                </a:cubicBezTo>
                <a:cubicBezTo>
                  <a:pt x="38" y="9"/>
                  <a:pt x="36" y="7"/>
                  <a:pt x="34" y="6"/>
                </a:cubicBezTo>
                <a:cubicBezTo>
                  <a:pt x="31" y="5"/>
                  <a:pt x="28" y="4"/>
                  <a:pt x="25" y="4"/>
                </a:cubicBezTo>
                <a:cubicBezTo>
                  <a:pt x="20" y="4"/>
                  <a:pt x="14" y="7"/>
                  <a:pt x="10" y="11"/>
                </a:cubicBezTo>
                <a:cubicBezTo>
                  <a:pt x="8" y="13"/>
                  <a:pt x="7" y="15"/>
                  <a:pt x="6" y="17"/>
                </a:cubicBezTo>
                <a:cubicBezTo>
                  <a:pt x="5" y="20"/>
                  <a:pt x="4" y="23"/>
                  <a:pt x="4" y="26"/>
                </a:cubicBezTo>
                <a:cubicBezTo>
                  <a:pt x="4" y="28"/>
                  <a:pt x="5" y="31"/>
                  <a:pt x="6" y="34"/>
                </a:cubicBezTo>
                <a:cubicBezTo>
                  <a:pt x="7" y="36"/>
                  <a:pt x="8" y="39"/>
                  <a:pt x="10" y="41"/>
                </a:cubicBezTo>
                <a:close/>
                <a:moveTo>
                  <a:pt x="28" y="25"/>
                </a:moveTo>
                <a:cubicBezTo>
                  <a:pt x="28" y="25"/>
                  <a:pt x="28" y="25"/>
                  <a:pt x="28" y="25"/>
                </a:cubicBezTo>
                <a:cubicBezTo>
                  <a:pt x="29" y="25"/>
                  <a:pt x="29" y="26"/>
                  <a:pt x="30" y="27"/>
                </a:cubicBezTo>
                <a:cubicBezTo>
                  <a:pt x="30" y="27"/>
                  <a:pt x="30" y="27"/>
                  <a:pt x="30" y="27"/>
                </a:cubicBezTo>
                <a:cubicBezTo>
                  <a:pt x="30" y="28"/>
                  <a:pt x="30" y="30"/>
                  <a:pt x="29" y="31"/>
                </a:cubicBezTo>
                <a:cubicBezTo>
                  <a:pt x="29" y="32"/>
                  <a:pt x="28" y="32"/>
                  <a:pt x="27" y="33"/>
                </a:cubicBezTo>
                <a:cubicBezTo>
                  <a:pt x="27" y="33"/>
                  <a:pt x="27" y="33"/>
                  <a:pt x="27" y="33"/>
                </a:cubicBezTo>
                <a:cubicBezTo>
                  <a:pt x="26" y="33"/>
                  <a:pt x="24" y="33"/>
                  <a:pt x="23" y="32"/>
                </a:cubicBezTo>
                <a:cubicBezTo>
                  <a:pt x="22" y="32"/>
                  <a:pt x="22" y="31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29"/>
                  <a:pt x="21" y="27"/>
                  <a:pt x="22" y="26"/>
                </a:cubicBezTo>
                <a:cubicBezTo>
                  <a:pt x="22" y="25"/>
                  <a:pt x="23" y="25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5" y="24"/>
                  <a:pt x="27" y="24"/>
                  <a:pt x="28" y="25"/>
                </a:cubicBezTo>
                <a:close/>
                <a:moveTo>
                  <a:pt x="27" y="28"/>
                </a:moveTo>
                <a:cubicBezTo>
                  <a:pt x="27" y="28"/>
                  <a:pt x="27" y="28"/>
                  <a:pt x="27" y="28"/>
                </a:cubicBezTo>
                <a:cubicBezTo>
                  <a:pt x="27" y="28"/>
                  <a:pt x="27" y="27"/>
                  <a:pt x="26" y="27"/>
                </a:cubicBezTo>
                <a:cubicBezTo>
                  <a:pt x="26" y="27"/>
                  <a:pt x="25" y="27"/>
                  <a:pt x="25" y="27"/>
                </a:cubicBezTo>
                <a:cubicBezTo>
                  <a:pt x="25" y="27"/>
                  <a:pt x="25" y="27"/>
                  <a:pt x="25" y="27"/>
                </a:cubicBezTo>
                <a:cubicBezTo>
                  <a:pt x="25" y="27"/>
                  <a:pt x="24" y="27"/>
                  <a:pt x="24" y="28"/>
                </a:cubicBezTo>
                <a:cubicBezTo>
                  <a:pt x="24" y="28"/>
                  <a:pt x="24" y="29"/>
                  <a:pt x="24" y="29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30"/>
                  <a:pt x="24" y="30"/>
                  <a:pt x="25" y="30"/>
                </a:cubicBezTo>
                <a:cubicBezTo>
                  <a:pt x="25" y="30"/>
                  <a:pt x="26" y="31"/>
                  <a:pt x="26" y="30"/>
                </a:cubicBezTo>
                <a:cubicBezTo>
                  <a:pt x="26" y="30"/>
                  <a:pt x="26" y="30"/>
                  <a:pt x="26" y="30"/>
                </a:cubicBezTo>
                <a:cubicBezTo>
                  <a:pt x="26" y="30"/>
                  <a:pt x="27" y="30"/>
                  <a:pt x="27" y="30"/>
                </a:cubicBezTo>
                <a:cubicBezTo>
                  <a:pt x="27" y="29"/>
                  <a:pt x="28" y="29"/>
                  <a:pt x="27" y="28"/>
                </a:cubicBezTo>
                <a:close/>
                <a:moveTo>
                  <a:pt x="37" y="15"/>
                </a:moveTo>
                <a:cubicBezTo>
                  <a:pt x="37" y="15"/>
                  <a:pt x="37" y="15"/>
                  <a:pt x="37" y="15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1"/>
                  <a:pt x="34" y="31"/>
                  <a:pt x="34" y="31"/>
                </a:cubicBezTo>
                <a:cubicBezTo>
                  <a:pt x="34" y="32"/>
                  <a:pt x="34" y="32"/>
                  <a:pt x="34" y="32"/>
                </a:cubicBezTo>
                <a:cubicBezTo>
                  <a:pt x="34" y="32"/>
                  <a:pt x="33" y="33"/>
                  <a:pt x="33" y="33"/>
                </a:cubicBezTo>
                <a:cubicBezTo>
                  <a:pt x="33" y="33"/>
                  <a:pt x="33" y="34"/>
                  <a:pt x="33" y="34"/>
                </a:cubicBezTo>
                <a:cubicBezTo>
                  <a:pt x="33" y="34"/>
                  <a:pt x="32" y="34"/>
                  <a:pt x="32" y="34"/>
                </a:cubicBezTo>
                <a:cubicBezTo>
                  <a:pt x="32" y="35"/>
                  <a:pt x="32" y="35"/>
                  <a:pt x="32" y="35"/>
                </a:cubicBezTo>
                <a:cubicBezTo>
                  <a:pt x="32" y="35"/>
                  <a:pt x="32" y="35"/>
                  <a:pt x="32" y="35"/>
                </a:cubicBezTo>
                <a:cubicBezTo>
                  <a:pt x="31" y="35"/>
                  <a:pt x="31" y="35"/>
                  <a:pt x="31" y="36"/>
                </a:cubicBezTo>
                <a:cubicBezTo>
                  <a:pt x="31" y="36"/>
                  <a:pt x="31" y="36"/>
                  <a:pt x="31" y="36"/>
                </a:cubicBezTo>
                <a:cubicBezTo>
                  <a:pt x="31" y="36"/>
                  <a:pt x="31" y="36"/>
                  <a:pt x="31" y="36"/>
                </a:cubicBezTo>
                <a:cubicBezTo>
                  <a:pt x="31" y="36"/>
                  <a:pt x="31" y="36"/>
                  <a:pt x="31" y="36"/>
                </a:cubicBezTo>
                <a:cubicBezTo>
                  <a:pt x="31" y="36"/>
                  <a:pt x="30" y="36"/>
                  <a:pt x="30" y="36"/>
                </a:cubicBezTo>
                <a:cubicBezTo>
                  <a:pt x="30" y="36"/>
                  <a:pt x="30" y="36"/>
                  <a:pt x="30" y="36"/>
                </a:cubicBezTo>
                <a:cubicBezTo>
                  <a:pt x="30" y="36"/>
                  <a:pt x="30" y="36"/>
                  <a:pt x="29" y="37"/>
                </a:cubicBezTo>
                <a:cubicBezTo>
                  <a:pt x="29" y="37"/>
                  <a:pt x="29" y="37"/>
                  <a:pt x="29" y="37"/>
                </a:cubicBezTo>
                <a:cubicBezTo>
                  <a:pt x="28" y="37"/>
                  <a:pt x="28" y="37"/>
                  <a:pt x="28" y="37"/>
                </a:cubicBezTo>
                <a:cubicBezTo>
                  <a:pt x="28" y="37"/>
                  <a:pt x="27" y="37"/>
                  <a:pt x="27" y="37"/>
                </a:cubicBezTo>
                <a:cubicBezTo>
                  <a:pt x="27" y="37"/>
                  <a:pt x="26" y="37"/>
                  <a:pt x="26" y="37"/>
                </a:cubicBezTo>
                <a:cubicBezTo>
                  <a:pt x="26" y="37"/>
                  <a:pt x="26" y="37"/>
                  <a:pt x="25" y="37"/>
                </a:cubicBezTo>
                <a:cubicBezTo>
                  <a:pt x="25" y="37"/>
                  <a:pt x="25" y="37"/>
                  <a:pt x="25" y="37"/>
                </a:cubicBezTo>
                <a:cubicBezTo>
                  <a:pt x="25" y="37"/>
                  <a:pt x="25" y="37"/>
                  <a:pt x="25" y="37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37"/>
                  <a:pt x="24" y="37"/>
                  <a:pt x="24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2" y="37"/>
                  <a:pt x="22" y="37"/>
                  <a:pt x="22" y="37"/>
                </a:cubicBezTo>
                <a:cubicBezTo>
                  <a:pt x="22" y="37"/>
                  <a:pt x="21" y="36"/>
                  <a:pt x="21" y="36"/>
                </a:cubicBezTo>
                <a:cubicBezTo>
                  <a:pt x="21" y="36"/>
                  <a:pt x="21" y="36"/>
                  <a:pt x="20" y="36"/>
                </a:cubicBezTo>
                <a:cubicBezTo>
                  <a:pt x="20" y="36"/>
                  <a:pt x="20" y="35"/>
                  <a:pt x="20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19" y="35"/>
                  <a:pt x="19" y="35"/>
                  <a:pt x="19" y="35"/>
                </a:cubicBezTo>
                <a:cubicBezTo>
                  <a:pt x="19" y="35"/>
                  <a:pt x="19" y="35"/>
                  <a:pt x="19" y="35"/>
                </a:cubicBezTo>
                <a:cubicBezTo>
                  <a:pt x="19" y="34"/>
                  <a:pt x="19" y="34"/>
                  <a:pt x="18" y="34"/>
                </a:cubicBezTo>
                <a:cubicBezTo>
                  <a:pt x="18" y="34"/>
                  <a:pt x="18" y="33"/>
                  <a:pt x="18" y="33"/>
                </a:cubicBezTo>
                <a:cubicBezTo>
                  <a:pt x="18" y="33"/>
                  <a:pt x="18" y="33"/>
                  <a:pt x="18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1"/>
                  <a:pt x="17" y="30"/>
                  <a:pt x="17" y="30"/>
                </a:cubicBezTo>
                <a:cubicBezTo>
                  <a:pt x="17" y="30"/>
                  <a:pt x="17" y="29"/>
                  <a:pt x="17" y="29"/>
                </a:cubicBezTo>
                <a:cubicBezTo>
                  <a:pt x="17" y="29"/>
                  <a:pt x="17" y="29"/>
                  <a:pt x="17" y="28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27"/>
                  <a:pt x="17" y="27"/>
                  <a:pt x="17" y="27"/>
                </a:cubicBezTo>
                <a:cubicBezTo>
                  <a:pt x="17" y="27"/>
                  <a:pt x="17" y="27"/>
                  <a:pt x="17" y="27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5"/>
                  <a:pt x="17" y="25"/>
                  <a:pt x="17" y="25"/>
                </a:cubicBezTo>
                <a:cubicBezTo>
                  <a:pt x="18" y="25"/>
                  <a:pt x="18" y="24"/>
                  <a:pt x="18" y="24"/>
                </a:cubicBezTo>
                <a:cubicBezTo>
                  <a:pt x="18" y="24"/>
                  <a:pt x="18" y="24"/>
                  <a:pt x="18" y="23"/>
                </a:cubicBezTo>
                <a:cubicBezTo>
                  <a:pt x="18" y="23"/>
                  <a:pt x="19" y="23"/>
                  <a:pt x="19" y="23"/>
                </a:cubicBezTo>
                <a:cubicBezTo>
                  <a:pt x="19" y="22"/>
                  <a:pt x="19" y="22"/>
                  <a:pt x="19" y="22"/>
                </a:cubicBezTo>
                <a:cubicBezTo>
                  <a:pt x="19" y="22"/>
                  <a:pt x="19" y="22"/>
                  <a:pt x="19" y="22"/>
                </a:cubicBezTo>
                <a:cubicBezTo>
                  <a:pt x="20" y="22"/>
                  <a:pt x="20" y="22"/>
                  <a:pt x="20" y="21"/>
                </a:cubicBezTo>
                <a:cubicBezTo>
                  <a:pt x="20" y="21"/>
                  <a:pt x="20" y="21"/>
                  <a:pt x="20" y="21"/>
                </a:cubicBez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4" y="12"/>
                  <a:pt x="34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3"/>
                  <a:pt x="36" y="13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5"/>
                </a:cubicBezTo>
                <a:cubicBezTo>
                  <a:pt x="37" y="15"/>
                  <a:pt x="37" y="15"/>
                  <a:pt x="37" y="15"/>
                </a:cubicBezTo>
                <a:cubicBezTo>
                  <a:pt x="37" y="15"/>
                  <a:pt x="37" y="15"/>
                  <a:pt x="37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6" name="原创设计师QQ：598969553     _129"/>
          <p:cNvSpPr>
            <a:spLocks noEditPoints="1"/>
          </p:cNvSpPr>
          <p:nvPr/>
        </p:nvSpPr>
        <p:spPr bwMode="auto">
          <a:xfrm>
            <a:off x="6188827" y="3188429"/>
            <a:ext cx="132372" cy="156439"/>
          </a:xfrm>
          <a:custGeom>
            <a:avLst/>
            <a:gdLst>
              <a:gd name="T0" fmla="*/ 50800 w 44"/>
              <a:gd name="T1" fmla="*/ 73025 h 52"/>
              <a:gd name="T2" fmla="*/ 107950 w 44"/>
              <a:gd name="T3" fmla="*/ 66675 h 52"/>
              <a:gd name="T4" fmla="*/ 107950 w 44"/>
              <a:gd name="T5" fmla="*/ 76200 h 52"/>
              <a:gd name="T6" fmla="*/ 34925 w 44"/>
              <a:gd name="T7" fmla="*/ 117475 h 52"/>
              <a:gd name="T8" fmla="*/ 41275 w 44"/>
              <a:gd name="T9" fmla="*/ 123825 h 52"/>
              <a:gd name="T10" fmla="*/ 28575 w 44"/>
              <a:gd name="T11" fmla="*/ 123825 h 52"/>
              <a:gd name="T12" fmla="*/ 34925 w 44"/>
              <a:gd name="T13" fmla="*/ 92075 h 52"/>
              <a:gd name="T14" fmla="*/ 41275 w 44"/>
              <a:gd name="T15" fmla="*/ 98425 h 52"/>
              <a:gd name="T16" fmla="*/ 28575 w 44"/>
              <a:gd name="T17" fmla="*/ 98425 h 52"/>
              <a:gd name="T18" fmla="*/ 34925 w 44"/>
              <a:gd name="T19" fmla="*/ 66675 h 52"/>
              <a:gd name="T20" fmla="*/ 41275 w 44"/>
              <a:gd name="T21" fmla="*/ 73025 h 52"/>
              <a:gd name="T22" fmla="*/ 28575 w 44"/>
              <a:gd name="T23" fmla="*/ 73025 h 52"/>
              <a:gd name="T24" fmla="*/ 69850 w 44"/>
              <a:gd name="T25" fmla="*/ 0 h 52"/>
              <a:gd name="T26" fmla="*/ 88900 w 44"/>
              <a:gd name="T27" fmla="*/ 9525 h 52"/>
              <a:gd name="T28" fmla="*/ 114300 w 44"/>
              <a:gd name="T29" fmla="*/ 19050 h 52"/>
              <a:gd name="T30" fmla="*/ 117475 w 44"/>
              <a:gd name="T31" fmla="*/ 22225 h 52"/>
              <a:gd name="T32" fmla="*/ 133350 w 44"/>
              <a:gd name="T33" fmla="*/ 25400 h 52"/>
              <a:gd name="T34" fmla="*/ 139700 w 44"/>
              <a:gd name="T35" fmla="*/ 31750 h 52"/>
              <a:gd name="T36" fmla="*/ 133350 w 44"/>
              <a:gd name="T37" fmla="*/ 165100 h 52"/>
              <a:gd name="T38" fmla="*/ 6350 w 44"/>
              <a:gd name="T39" fmla="*/ 165100 h 52"/>
              <a:gd name="T40" fmla="*/ 0 w 44"/>
              <a:gd name="T41" fmla="*/ 158750 h 52"/>
              <a:gd name="T42" fmla="*/ 6350 w 44"/>
              <a:gd name="T43" fmla="*/ 25400 h 52"/>
              <a:gd name="T44" fmla="*/ 25400 w 44"/>
              <a:gd name="T45" fmla="*/ 25400 h 52"/>
              <a:gd name="T46" fmla="*/ 28575 w 44"/>
              <a:gd name="T47" fmla="*/ 19050 h 52"/>
              <a:gd name="T48" fmla="*/ 47625 w 44"/>
              <a:gd name="T49" fmla="*/ 19050 h 52"/>
              <a:gd name="T50" fmla="*/ 69850 w 44"/>
              <a:gd name="T51" fmla="*/ 0 h 52"/>
              <a:gd name="T52" fmla="*/ 85725 w 44"/>
              <a:gd name="T53" fmla="*/ 19050 h 52"/>
              <a:gd name="T54" fmla="*/ 69850 w 44"/>
              <a:gd name="T55" fmla="*/ 9525 h 52"/>
              <a:gd name="T56" fmla="*/ 53975 w 44"/>
              <a:gd name="T57" fmla="*/ 19050 h 52"/>
              <a:gd name="T58" fmla="*/ 85725 w 44"/>
              <a:gd name="T59" fmla="*/ 19050 h 52"/>
              <a:gd name="T60" fmla="*/ 117475 w 44"/>
              <a:gd name="T61" fmla="*/ 38100 h 52"/>
              <a:gd name="T62" fmla="*/ 114300 w 44"/>
              <a:gd name="T63" fmla="*/ 47625 h 52"/>
              <a:gd name="T64" fmla="*/ 69850 w 44"/>
              <a:gd name="T65" fmla="*/ 47625 h 52"/>
              <a:gd name="T66" fmla="*/ 25400 w 44"/>
              <a:gd name="T67" fmla="*/ 41275 h 52"/>
              <a:gd name="T68" fmla="*/ 25400 w 44"/>
              <a:gd name="T69" fmla="*/ 38100 h 52"/>
              <a:gd name="T70" fmla="*/ 12700 w 44"/>
              <a:gd name="T71" fmla="*/ 152400 h 52"/>
              <a:gd name="T72" fmla="*/ 127000 w 44"/>
              <a:gd name="T73" fmla="*/ 38100 h 52"/>
              <a:gd name="T74" fmla="*/ 69850 w 44"/>
              <a:gd name="T75" fmla="*/ 28575 h 52"/>
              <a:gd name="T76" fmla="*/ 31750 w 44"/>
              <a:gd name="T77" fmla="*/ 28575 h 52"/>
              <a:gd name="T78" fmla="*/ 31750 w 44"/>
              <a:gd name="T79" fmla="*/ 38100 h 52"/>
              <a:gd name="T80" fmla="*/ 111125 w 44"/>
              <a:gd name="T81" fmla="*/ 38100 h 52"/>
              <a:gd name="T82" fmla="*/ 111125 w 44"/>
              <a:gd name="T83" fmla="*/ 28575 h 52"/>
              <a:gd name="T84" fmla="*/ 53975 w 44"/>
              <a:gd name="T85" fmla="*/ 127000 h 52"/>
              <a:gd name="T86" fmla="*/ 50800 w 44"/>
              <a:gd name="T87" fmla="*/ 123825 h 52"/>
              <a:gd name="T88" fmla="*/ 107950 w 44"/>
              <a:gd name="T89" fmla="*/ 120650 h 52"/>
              <a:gd name="T90" fmla="*/ 107950 w 44"/>
              <a:gd name="T91" fmla="*/ 127000 h 52"/>
              <a:gd name="T92" fmla="*/ 53975 w 44"/>
              <a:gd name="T93" fmla="*/ 101600 h 52"/>
              <a:gd name="T94" fmla="*/ 50800 w 44"/>
              <a:gd name="T95" fmla="*/ 98425 h 52"/>
              <a:gd name="T96" fmla="*/ 107950 w 44"/>
              <a:gd name="T97" fmla="*/ 95250 h 52"/>
              <a:gd name="T98" fmla="*/ 107950 w 44"/>
              <a:gd name="T99" fmla="*/ 101600 h 52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44" h="52">
                <a:moveTo>
                  <a:pt x="17" y="24"/>
                </a:moveTo>
                <a:cubicBezTo>
                  <a:pt x="16" y="24"/>
                  <a:pt x="16" y="23"/>
                  <a:pt x="16" y="23"/>
                </a:cubicBezTo>
                <a:cubicBezTo>
                  <a:pt x="16" y="22"/>
                  <a:pt x="16" y="21"/>
                  <a:pt x="17" y="21"/>
                </a:cubicBezTo>
                <a:cubicBezTo>
                  <a:pt x="34" y="21"/>
                  <a:pt x="34" y="21"/>
                  <a:pt x="34" y="21"/>
                </a:cubicBezTo>
                <a:cubicBezTo>
                  <a:pt x="34" y="21"/>
                  <a:pt x="35" y="22"/>
                  <a:pt x="35" y="23"/>
                </a:cubicBezTo>
                <a:cubicBezTo>
                  <a:pt x="35" y="23"/>
                  <a:pt x="34" y="24"/>
                  <a:pt x="34" y="24"/>
                </a:cubicBezTo>
                <a:cubicBezTo>
                  <a:pt x="17" y="24"/>
                  <a:pt x="17" y="24"/>
                  <a:pt x="17" y="24"/>
                </a:cubicBezTo>
                <a:close/>
                <a:moveTo>
                  <a:pt x="11" y="37"/>
                </a:moveTo>
                <a:cubicBezTo>
                  <a:pt x="11" y="37"/>
                  <a:pt x="11" y="37"/>
                  <a:pt x="11" y="37"/>
                </a:cubicBezTo>
                <a:cubicBezTo>
                  <a:pt x="12" y="37"/>
                  <a:pt x="13" y="38"/>
                  <a:pt x="13" y="39"/>
                </a:cubicBezTo>
                <a:cubicBezTo>
                  <a:pt x="13" y="40"/>
                  <a:pt x="12" y="41"/>
                  <a:pt x="11" y="41"/>
                </a:cubicBezTo>
                <a:cubicBezTo>
                  <a:pt x="10" y="41"/>
                  <a:pt x="9" y="40"/>
                  <a:pt x="9" y="39"/>
                </a:cubicBezTo>
                <a:cubicBezTo>
                  <a:pt x="9" y="38"/>
                  <a:pt x="10" y="37"/>
                  <a:pt x="11" y="37"/>
                </a:cubicBezTo>
                <a:close/>
                <a:moveTo>
                  <a:pt x="11" y="29"/>
                </a:moveTo>
                <a:cubicBezTo>
                  <a:pt x="11" y="29"/>
                  <a:pt x="11" y="29"/>
                  <a:pt x="11" y="29"/>
                </a:cubicBezTo>
                <a:cubicBezTo>
                  <a:pt x="12" y="29"/>
                  <a:pt x="13" y="30"/>
                  <a:pt x="13" y="31"/>
                </a:cubicBezTo>
                <a:cubicBezTo>
                  <a:pt x="13" y="32"/>
                  <a:pt x="12" y="33"/>
                  <a:pt x="11" y="33"/>
                </a:cubicBezTo>
                <a:cubicBezTo>
                  <a:pt x="10" y="33"/>
                  <a:pt x="9" y="32"/>
                  <a:pt x="9" y="31"/>
                </a:cubicBezTo>
                <a:cubicBezTo>
                  <a:pt x="9" y="30"/>
                  <a:pt x="10" y="29"/>
                  <a:pt x="11" y="29"/>
                </a:cubicBezTo>
                <a:close/>
                <a:moveTo>
                  <a:pt x="11" y="21"/>
                </a:moveTo>
                <a:cubicBezTo>
                  <a:pt x="11" y="21"/>
                  <a:pt x="11" y="21"/>
                  <a:pt x="11" y="21"/>
                </a:cubicBezTo>
                <a:cubicBezTo>
                  <a:pt x="12" y="21"/>
                  <a:pt x="13" y="22"/>
                  <a:pt x="13" y="23"/>
                </a:cubicBezTo>
                <a:cubicBezTo>
                  <a:pt x="13" y="24"/>
                  <a:pt x="12" y="25"/>
                  <a:pt x="11" y="25"/>
                </a:cubicBezTo>
                <a:cubicBezTo>
                  <a:pt x="10" y="25"/>
                  <a:pt x="9" y="24"/>
                  <a:pt x="9" y="23"/>
                </a:cubicBezTo>
                <a:cubicBezTo>
                  <a:pt x="9" y="22"/>
                  <a:pt x="10" y="21"/>
                  <a:pt x="11" y="21"/>
                </a:cubicBezTo>
                <a:close/>
                <a:moveTo>
                  <a:pt x="22" y="0"/>
                </a:moveTo>
                <a:cubicBezTo>
                  <a:pt x="22" y="0"/>
                  <a:pt x="22" y="0"/>
                  <a:pt x="22" y="0"/>
                </a:cubicBezTo>
                <a:cubicBezTo>
                  <a:pt x="24" y="0"/>
                  <a:pt x="26" y="1"/>
                  <a:pt x="28" y="3"/>
                </a:cubicBezTo>
                <a:cubicBezTo>
                  <a:pt x="29" y="4"/>
                  <a:pt x="29" y="5"/>
                  <a:pt x="30" y="6"/>
                </a:cubicBezTo>
                <a:cubicBezTo>
                  <a:pt x="36" y="6"/>
                  <a:pt x="36" y="6"/>
                  <a:pt x="36" y="6"/>
                </a:cubicBezTo>
                <a:cubicBezTo>
                  <a:pt x="37" y="6"/>
                  <a:pt x="37" y="7"/>
                  <a:pt x="37" y="7"/>
                </a:cubicBezTo>
                <a:cubicBezTo>
                  <a:pt x="37" y="7"/>
                  <a:pt x="37" y="7"/>
                  <a:pt x="37" y="7"/>
                </a:cubicBezTo>
                <a:cubicBezTo>
                  <a:pt x="37" y="8"/>
                  <a:pt x="37" y="8"/>
                  <a:pt x="37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3" y="8"/>
                  <a:pt x="44" y="9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50"/>
                  <a:pt x="44" y="50"/>
                  <a:pt x="44" y="50"/>
                </a:cubicBezTo>
                <a:cubicBezTo>
                  <a:pt x="44" y="51"/>
                  <a:pt x="43" y="52"/>
                  <a:pt x="42" y="52"/>
                </a:cubicBezTo>
                <a:cubicBezTo>
                  <a:pt x="42" y="52"/>
                  <a:pt x="42" y="52"/>
                  <a:pt x="42" y="52"/>
                </a:cubicBezTo>
                <a:cubicBezTo>
                  <a:pt x="2" y="52"/>
                  <a:pt x="2" y="52"/>
                  <a:pt x="2" y="52"/>
                </a:cubicBezTo>
                <a:cubicBezTo>
                  <a:pt x="1" y="52"/>
                  <a:pt x="0" y="51"/>
                  <a:pt x="0" y="50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9"/>
                  <a:pt x="1" y="8"/>
                  <a:pt x="2" y="8"/>
                </a:cubicBezTo>
                <a:cubicBezTo>
                  <a:pt x="2" y="8"/>
                  <a:pt x="2" y="8"/>
                  <a:pt x="2" y="8"/>
                </a:cubicBezTo>
                <a:cubicBezTo>
                  <a:pt x="8" y="8"/>
                  <a:pt x="8" y="8"/>
                  <a:pt x="8" y="8"/>
                </a:cubicBezTo>
                <a:cubicBezTo>
                  <a:pt x="8" y="7"/>
                  <a:pt x="8" y="7"/>
                  <a:pt x="8" y="7"/>
                </a:cubicBezTo>
                <a:cubicBezTo>
                  <a:pt x="8" y="7"/>
                  <a:pt x="8" y="6"/>
                  <a:pt x="9" y="6"/>
                </a:cubicBezTo>
                <a:cubicBezTo>
                  <a:pt x="9" y="6"/>
                  <a:pt x="9" y="6"/>
                  <a:pt x="9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5"/>
                  <a:pt x="16" y="4"/>
                  <a:pt x="17" y="3"/>
                </a:cubicBezTo>
                <a:cubicBezTo>
                  <a:pt x="18" y="1"/>
                  <a:pt x="20" y="0"/>
                  <a:pt x="22" y="0"/>
                </a:cubicBezTo>
                <a:close/>
                <a:moveTo>
                  <a:pt x="27" y="6"/>
                </a:moveTo>
                <a:cubicBezTo>
                  <a:pt x="27" y="6"/>
                  <a:pt x="27" y="6"/>
                  <a:pt x="27" y="6"/>
                </a:cubicBezTo>
                <a:cubicBezTo>
                  <a:pt x="27" y="6"/>
                  <a:pt x="27" y="5"/>
                  <a:pt x="26" y="4"/>
                </a:cubicBezTo>
                <a:cubicBezTo>
                  <a:pt x="25" y="3"/>
                  <a:pt x="24" y="3"/>
                  <a:pt x="22" y="3"/>
                </a:cubicBezTo>
                <a:cubicBezTo>
                  <a:pt x="21" y="3"/>
                  <a:pt x="20" y="3"/>
                  <a:pt x="19" y="4"/>
                </a:cubicBezTo>
                <a:cubicBezTo>
                  <a:pt x="18" y="5"/>
                  <a:pt x="18" y="6"/>
                  <a:pt x="17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7" y="6"/>
                  <a:pt x="27" y="6"/>
                  <a:pt x="27" y="6"/>
                </a:cubicBezTo>
                <a:close/>
                <a:moveTo>
                  <a:pt x="37" y="12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4"/>
                  <a:pt x="37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22" y="15"/>
                  <a:pt x="22" y="15"/>
                  <a:pt x="22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8" y="15"/>
                  <a:pt x="8" y="14"/>
                  <a:pt x="8" y="13"/>
                </a:cubicBezTo>
                <a:cubicBezTo>
                  <a:pt x="8" y="13"/>
                  <a:pt x="8" y="13"/>
                  <a:pt x="8" y="13"/>
                </a:cubicBezTo>
                <a:cubicBezTo>
                  <a:pt x="8" y="12"/>
                  <a:pt x="8" y="12"/>
                  <a:pt x="8" y="12"/>
                </a:cubicBezTo>
                <a:cubicBezTo>
                  <a:pt x="4" y="12"/>
                  <a:pt x="4" y="12"/>
                  <a:pt x="4" y="12"/>
                </a:cubicBezTo>
                <a:cubicBezTo>
                  <a:pt x="4" y="48"/>
                  <a:pt x="4" y="48"/>
                  <a:pt x="4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0" y="12"/>
                  <a:pt x="40" y="12"/>
                  <a:pt x="40" y="12"/>
                </a:cubicBezTo>
                <a:cubicBezTo>
                  <a:pt x="37" y="12"/>
                  <a:pt x="37" y="12"/>
                  <a:pt x="37" y="12"/>
                </a:cubicBezTo>
                <a:close/>
                <a:moveTo>
                  <a:pt x="22" y="9"/>
                </a:moveTo>
                <a:cubicBezTo>
                  <a:pt x="22" y="9"/>
                  <a:pt x="22" y="9"/>
                  <a:pt x="22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12"/>
                  <a:pt x="10" y="12"/>
                  <a:pt x="10" y="12"/>
                </a:cubicBezTo>
                <a:cubicBezTo>
                  <a:pt x="22" y="12"/>
                  <a:pt x="22" y="12"/>
                  <a:pt x="22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5" y="10"/>
                  <a:pt x="35" y="10"/>
                  <a:pt x="35" y="10"/>
                </a:cubicBezTo>
                <a:cubicBezTo>
                  <a:pt x="35" y="9"/>
                  <a:pt x="35" y="9"/>
                  <a:pt x="35" y="9"/>
                </a:cubicBezTo>
                <a:cubicBezTo>
                  <a:pt x="22" y="9"/>
                  <a:pt x="22" y="9"/>
                  <a:pt x="22" y="9"/>
                </a:cubicBezTo>
                <a:close/>
                <a:moveTo>
                  <a:pt x="17" y="40"/>
                </a:moveTo>
                <a:cubicBezTo>
                  <a:pt x="17" y="40"/>
                  <a:pt x="17" y="40"/>
                  <a:pt x="17" y="40"/>
                </a:cubicBezTo>
                <a:cubicBezTo>
                  <a:pt x="16" y="40"/>
                  <a:pt x="16" y="40"/>
                  <a:pt x="16" y="39"/>
                </a:cubicBezTo>
                <a:cubicBezTo>
                  <a:pt x="16" y="38"/>
                  <a:pt x="16" y="38"/>
                  <a:pt x="17" y="38"/>
                </a:cubicBezTo>
                <a:cubicBezTo>
                  <a:pt x="34" y="38"/>
                  <a:pt x="34" y="38"/>
                  <a:pt x="34" y="38"/>
                </a:cubicBezTo>
                <a:cubicBezTo>
                  <a:pt x="34" y="38"/>
                  <a:pt x="35" y="38"/>
                  <a:pt x="35" y="39"/>
                </a:cubicBezTo>
                <a:cubicBezTo>
                  <a:pt x="35" y="40"/>
                  <a:pt x="34" y="40"/>
                  <a:pt x="34" y="40"/>
                </a:cubicBezTo>
                <a:cubicBezTo>
                  <a:pt x="17" y="40"/>
                  <a:pt x="17" y="40"/>
                  <a:pt x="17" y="40"/>
                </a:cubicBezTo>
                <a:close/>
                <a:moveTo>
                  <a:pt x="17" y="32"/>
                </a:moveTo>
                <a:cubicBezTo>
                  <a:pt x="17" y="32"/>
                  <a:pt x="17" y="32"/>
                  <a:pt x="17" y="32"/>
                </a:cubicBezTo>
                <a:cubicBezTo>
                  <a:pt x="16" y="32"/>
                  <a:pt x="16" y="31"/>
                  <a:pt x="16" y="31"/>
                </a:cubicBezTo>
                <a:cubicBezTo>
                  <a:pt x="16" y="30"/>
                  <a:pt x="16" y="30"/>
                  <a:pt x="17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5" y="30"/>
                  <a:pt x="35" y="31"/>
                </a:cubicBezTo>
                <a:cubicBezTo>
                  <a:pt x="35" y="31"/>
                  <a:pt x="34" y="32"/>
                  <a:pt x="34" y="32"/>
                </a:cubicBezTo>
                <a:cubicBezTo>
                  <a:pt x="17" y="32"/>
                  <a:pt x="17" y="32"/>
                  <a:pt x="17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7" name="原创设计师QQ：598969553     _160"/>
          <p:cNvSpPr>
            <a:spLocks noEditPoints="1"/>
          </p:cNvSpPr>
          <p:nvPr/>
        </p:nvSpPr>
        <p:spPr bwMode="auto">
          <a:xfrm>
            <a:off x="6174537" y="2111611"/>
            <a:ext cx="160953" cy="162457"/>
          </a:xfrm>
          <a:custGeom>
            <a:avLst/>
            <a:gdLst>
              <a:gd name="T0" fmla="*/ 38460 w 53"/>
              <a:gd name="T1" fmla="*/ 38100 h 54"/>
              <a:gd name="T2" fmla="*/ 51279 w 53"/>
              <a:gd name="T3" fmla="*/ 22225 h 54"/>
              <a:gd name="T4" fmla="*/ 12820 w 53"/>
              <a:gd name="T5" fmla="*/ 47625 h 54"/>
              <a:gd name="T6" fmla="*/ 73714 w 53"/>
              <a:gd name="T7" fmla="*/ 47625 h 54"/>
              <a:gd name="T8" fmla="*/ 64099 w 53"/>
              <a:gd name="T9" fmla="*/ 47625 h 54"/>
              <a:gd name="T10" fmla="*/ 57689 w 53"/>
              <a:gd name="T11" fmla="*/ 41275 h 54"/>
              <a:gd name="T12" fmla="*/ 54484 w 53"/>
              <a:gd name="T13" fmla="*/ 28575 h 54"/>
              <a:gd name="T14" fmla="*/ 131403 w 53"/>
              <a:gd name="T15" fmla="*/ 85725 h 54"/>
              <a:gd name="T16" fmla="*/ 166658 w 53"/>
              <a:gd name="T17" fmla="*/ 120650 h 54"/>
              <a:gd name="T18" fmla="*/ 128198 w 53"/>
              <a:gd name="T19" fmla="*/ 168275 h 54"/>
              <a:gd name="T20" fmla="*/ 118584 w 53"/>
              <a:gd name="T21" fmla="*/ 168275 h 54"/>
              <a:gd name="T22" fmla="*/ 51279 w 53"/>
              <a:gd name="T23" fmla="*/ 168275 h 54"/>
              <a:gd name="T24" fmla="*/ 6410 w 53"/>
              <a:gd name="T25" fmla="*/ 171450 h 54"/>
              <a:gd name="T26" fmla="*/ 0 w 53"/>
              <a:gd name="T27" fmla="*/ 123825 h 54"/>
              <a:gd name="T28" fmla="*/ 35255 w 53"/>
              <a:gd name="T29" fmla="*/ 85725 h 54"/>
              <a:gd name="T30" fmla="*/ 0 w 53"/>
              <a:gd name="T31" fmla="*/ 41275 h 54"/>
              <a:gd name="T32" fmla="*/ 48074 w 53"/>
              <a:gd name="T33" fmla="*/ 3175 h 54"/>
              <a:gd name="T34" fmla="*/ 115379 w 53"/>
              <a:gd name="T35" fmla="*/ 6350 h 54"/>
              <a:gd name="T36" fmla="*/ 166658 w 53"/>
              <a:gd name="T37" fmla="*/ 38100 h 54"/>
              <a:gd name="T38" fmla="*/ 131403 w 53"/>
              <a:gd name="T39" fmla="*/ 85725 h 54"/>
              <a:gd name="T40" fmla="*/ 92944 w 53"/>
              <a:gd name="T41" fmla="*/ 127000 h 54"/>
              <a:gd name="T42" fmla="*/ 153838 w 53"/>
              <a:gd name="T43" fmla="*/ 127000 h 54"/>
              <a:gd name="T44" fmla="*/ 137813 w 53"/>
              <a:gd name="T45" fmla="*/ 130175 h 54"/>
              <a:gd name="T46" fmla="*/ 134608 w 53"/>
              <a:gd name="T47" fmla="*/ 127000 h 54"/>
              <a:gd name="T48" fmla="*/ 134608 w 53"/>
              <a:gd name="T49" fmla="*/ 107950 h 54"/>
              <a:gd name="T50" fmla="*/ 124994 w 53"/>
              <a:gd name="T51" fmla="*/ 111125 h 54"/>
              <a:gd name="T52" fmla="*/ 131403 w 53"/>
              <a:gd name="T53" fmla="*/ 101600 h 54"/>
              <a:gd name="T54" fmla="*/ 92944 w 53"/>
              <a:gd name="T55" fmla="*/ 127000 h 54"/>
              <a:gd name="T56" fmla="*/ 35255 w 53"/>
              <a:gd name="T57" fmla="*/ 149225 h 54"/>
              <a:gd name="T58" fmla="*/ 118584 w 53"/>
              <a:gd name="T59" fmla="*/ 41275 h 54"/>
              <a:gd name="T60" fmla="*/ 35255 w 53"/>
              <a:gd name="T61" fmla="*/ 149225 h 54"/>
              <a:gd name="T62" fmla="*/ 137813 w 53"/>
              <a:gd name="T63" fmla="*/ 50800 h 54"/>
              <a:gd name="T64" fmla="*/ 137813 w 53"/>
              <a:gd name="T65" fmla="*/ 50800 h 54"/>
              <a:gd name="T66" fmla="*/ 137813 w 53"/>
              <a:gd name="T67" fmla="*/ 50800 h 54"/>
              <a:gd name="T68" fmla="*/ 157043 w 53"/>
              <a:gd name="T69" fmla="*/ 47625 h 54"/>
              <a:gd name="T70" fmla="*/ 131403 w 53"/>
              <a:gd name="T71" fmla="*/ 15875 h 54"/>
              <a:gd name="T72" fmla="*/ 112174 w 53"/>
              <a:gd name="T73" fmla="*/ 25400 h 54"/>
              <a:gd name="T74" fmla="*/ 118584 w 53"/>
              <a:gd name="T75" fmla="*/ 34925 h 54"/>
              <a:gd name="T76" fmla="*/ 118584 w 53"/>
              <a:gd name="T77" fmla="*/ 34925 h 54"/>
              <a:gd name="T78" fmla="*/ 121789 w 53"/>
              <a:gd name="T79" fmla="*/ 34925 h 54"/>
              <a:gd name="T80" fmla="*/ 137813 w 53"/>
              <a:gd name="T81" fmla="*/ 50800 h 54"/>
              <a:gd name="T82" fmla="*/ 137813 w 53"/>
              <a:gd name="T83" fmla="*/ 50800 h 54"/>
              <a:gd name="T84" fmla="*/ 134608 w 53"/>
              <a:gd name="T85" fmla="*/ 57150 h 54"/>
              <a:gd name="T86" fmla="*/ 44869 w 53"/>
              <a:gd name="T87" fmla="*/ 158750 h 54"/>
              <a:gd name="T88" fmla="*/ 134608 w 53"/>
              <a:gd name="T89" fmla="*/ 57150 h 54"/>
              <a:gd name="T90" fmla="*/ 16025 w 53"/>
              <a:gd name="T91" fmla="*/ 130175 h 54"/>
              <a:gd name="T92" fmla="*/ 108969 w 53"/>
              <a:gd name="T93" fmla="*/ 31750 h 54"/>
              <a:gd name="T94" fmla="*/ 16025 w 53"/>
              <a:gd name="T95" fmla="*/ 130175 h 54"/>
              <a:gd name="T96" fmla="*/ 12820 w 53"/>
              <a:gd name="T97" fmla="*/ 136525 h 54"/>
              <a:gd name="T98" fmla="*/ 35255 w 53"/>
              <a:gd name="T99" fmla="*/ 158750 h 54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53" h="54">
                <a:moveTo>
                  <a:pt x="14" y="12"/>
                </a:moveTo>
                <a:cubicBezTo>
                  <a:pt x="14" y="13"/>
                  <a:pt x="13" y="13"/>
                  <a:pt x="12" y="12"/>
                </a:cubicBezTo>
                <a:cubicBezTo>
                  <a:pt x="12" y="12"/>
                  <a:pt x="12" y="11"/>
                  <a:pt x="12" y="10"/>
                </a:cubicBezTo>
                <a:cubicBezTo>
                  <a:pt x="16" y="7"/>
                  <a:pt x="16" y="7"/>
                  <a:pt x="16" y="7"/>
                </a:cubicBezTo>
                <a:cubicBezTo>
                  <a:pt x="14" y="5"/>
                  <a:pt x="14" y="5"/>
                  <a:pt x="14" y="5"/>
                </a:cubicBezTo>
                <a:cubicBezTo>
                  <a:pt x="4" y="15"/>
                  <a:pt x="4" y="15"/>
                  <a:pt x="4" y="15"/>
                </a:cubicBezTo>
                <a:cubicBezTo>
                  <a:pt x="14" y="24"/>
                  <a:pt x="14" y="24"/>
                  <a:pt x="14" y="24"/>
                </a:cubicBezTo>
                <a:cubicBezTo>
                  <a:pt x="23" y="15"/>
                  <a:pt x="23" y="15"/>
                  <a:pt x="23" y="15"/>
                </a:cubicBezTo>
                <a:cubicBezTo>
                  <a:pt x="22" y="13"/>
                  <a:pt x="22" y="13"/>
                  <a:pt x="22" y="13"/>
                </a:cubicBezTo>
                <a:cubicBezTo>
                  <a:pt x="20" y="15"/>
                  <a:pt x="20" y="15"/>
                  <a:pt x="20" y="15"/>
                </a:cubicBezTo>
                <a:cubicBezTo>
                  <a:pt x="20" y="15"/>
                  <a:pt x="19" y="15"/>
                  <a:pt x="18" y="15"/>
                </a:cubicBezTo>
                <a:cubicBezTo>
                  <a:pt x="18" y="14"/>
                  <a:pt x="18" y="14"/>
                  <a:pt x="18" y="13"/>
                </a:cubicBezTo>
                <a:cubicBezTo>
                  <a:pt x="20" y="11"/>
                  <a:pt x="20" y="11"/>
                  <a:pt x="20" y="11"/>
                </a:cubicBezTo>
                <a:cubicBezTo>
                  <a:pt x="17" y="9"/>
                  <a:pt x="17" y="9"/>
                  <a:pt x="17" y="9"/>
                </a:cubicBezTo>
                <a:cubicBezTo>
                  <a:pt x="14" y="12"/>
                  <a:pt x="14" y="12"/>
                  <a:pt x="14" y="12"/>
                </a:cubicBezTo>
                <a:close/>
                <a:moveTo>
                  <a:pt x="41" y="27"/>
                </a:moveTo>
                <a:cubicBezTo>
                  <a:pt x="41" y="27"/>
                  <a:pt x="41" y="27"/>
                  <a:pt x="41" y="27"/>
                </a:cubicBezTo>
                <a:cubicBezTo>
                  <a:pt x="52" y="38"/>
                  <a:pt x="52" y="38"/>
                  <a:pt x="52" y="38"/>
                </a:cubicBezTo>
                <a:cubicBezTo>
                  <a:pt x="53" y="39"/>
                  <a:pt x="53" y="40"/>
                  <a:pt x="52" y="41"/>
                </a:cubicBezTo>
                <a:cubicBezTo>
                  <a:pt x="40" y="53"/>
                  <a:pt x="40" y="53"/>
                  <a:pt x="40" y="53"/>
                </a:cubicBezTo>
                <a:cubicBezTo>
                  <a:pt x="39" y="54"/>
                  <a:pt x="38" y="54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26" y="42"/>
                  <a:pt x="26" y="42"/>
                  <a:pt x="26" y="42"/>
                </a:cubicBezTo>
                <a:cubicBezTo>
                  <a:pt x="16" y="53"/>
                  <a:pt x="16" y="53"/>
                  <a:pt x="16" y="53"/>
                </a:cubicBezTo>
                <a:cubicBezTo>
                  <a:pt x="15" y="53"/>
                  <a:pt x="15" y="54"/>
                  <a:pt x="14" y="54"/>
                </a:cubicBezTo>
                <a:cubicBezTo>
                  <a:pt x="2" y="54"/>
                  <a:pt x="2" y="54"/>
                  <a:pt x="2" y="54"/>
                </a:cubicBezTo>
                <a:cubicBezTo>
                  <a:pt x="1" y="54"/>
                  <a:pt x="0" y="53"/>
                  <a:pt x="0" y="52"/>
                </a:cubicBezTo>
                <a:cubicBezTo>
                  <a:pt x="0" y="48"/>
                  <a:pt x="0" y="43"/>
                  <a:pt x="0" y="39"/>
                </a:cubicBezTo>
                <a:cubicBezTo>
                  <a:pt x="0" y="39"/>
                  <a:pt x="0" y="38"/>
                  <a:pt x="0" y="38"/>
                </a:cubicBezTo>
                <a:cubicBezTo>
                  <a:pt x="11" y="27"/>
                  <a:pt x="11" y="27"/>
                  <a:pt x="11" y="2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5"/>
                  <a:pt x="0" y="14"/>
                  <a:pt x="0" y="13"/>
                </a:cubicBezTo>
                <a:cubicBezTo>
                  <a:pt x="13" y="1"/>
                  <a:pt x="13" y="1"/>
                  <a:pt x="13" y="1"/>
                </a:cubicBezTo>
                <a:cubicBezTo>
                  <a:pt x="13" y="0"/>
                  <a:pt x="15" y="0"/>
                  <a:pt x="15" y="1"/>
                </a:cubicBezTo>
                <a:cubicBezTo>
                  <a:pt x="26" y="12"/>
                  <a:pt x="26" y="12"/>
                  <a:pt x="26" y="12"/>
                </a:cubicBezTo>
                <a:cubicBezTo>
                  <a:pt x="36" y="2"/>
                  <a:pt x="36" y="2"/>
                  <a:pt x="36" y="2"/>
                </a:cubicBezTo>
                <a:cubicBezTo>
                  <a:pt x="38" y="0"/>
                  <a:pt x="42" y="0"/>
                  <a:pt x="44" y="2"/>
                </a:cubicBezTo>
                <a:cubicBezTo>
                  <a:pt x="46" y="5"/>
                  <a:pt x="51" y="9"/>
                  <a:pt x="52" y="12"/>
                </a:cubicBezTo>
                <a:cubicBezTo>
                  <a:pt x="53" y="14"/>
                  <a:pt x="53" y="16"/>
                  <a:pt x="51" y="18"/>
                </a:cubicBezTo>
                <a:cubicBezTo>
                  <a:pt x="41" y="27"/>
                  <a:pt x="41" y="27"/>
                  <a:pt x="41" y="27"/>
                </a:cubicBezTo>
                <a:close/>
                <a:moveTo>
                  <a:pt x="29" y="40"/>
                </a:moveTo>
                <a:cubicBezTo>
                  <a:pt x="29" y="40"/>
                  <a:pt x="29" y="40"/>
                  <a:pt x="29" y="40"/>
                </a:cubicBezTo>
                <a:cubicBezTo>
                  <a:pt x="39" y="49"/>
                  <a:pt x="39" y="49"/>
                  <a:pt x="39" y="49"/>
                </a:cubicBezTo>
                <a:cubicBezTo>
                  <a:pt x="48" y="40"/>
                  <a:pt x="48" y="40"/>
                  <a:pt x="48" y="40"/>
                </a:cubicBezTo>
                <a:cubicBezTo>
                  <a:pt x="47" y="38"/>
                  <a:pt x="47" y="38"/>
                  <a:pt x="47" y="38"/>
                </a:cubicBezTo>
                <a:cubicBezTo>
                  <a:pt x="43" y="41"/>
                  <a:pt x="43" y="41"/>
                  <a:pt x="43" y="41"/>
                </a:cubicBezTo>
                <a:cubicBezTo>
                  <a:pt x="43" y="42"/>
                  <a:pt x="42" y="42"/>
                  <a:pt x="42" y="41"/>
                </a:cubicBezTo>
                <a:cubicBezTo>
                  <a:pt x="41" y="41"/>
                  <a:pt x="41" y="40"/>
                  <a:pt x="42" y="40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4"/>
                  <a:pt x="42" y="34"/>
                  <a:pt x="42" y="34"/>
                </a:cubicBezTo>
                <a:cubicBezTo>
                  <a:pt x="40" y="35"/>
                  <a:pt x="40" y="35"/>
                  <a:pt x="40" y="35"/>
                </a:cubicBezTo>
                <a:cubicBezTo>
                  <a:pt x="40" y="36"/>
                  <a:pt x="39" y="36"/>
                  <a:pt x="39" y="35"/>
                </a:cubicBezTo>
                <a:cubicBezTo>
                  <a:pt x="38" y="35"/>
                  <a:pt x="38" y="34"/>
                  <a:pt x="39" y="34"/>
                </a:cubicBezTo>
                <a:cubicBezTo>
                  <a:pt x="41" y="32"/>
                  <a:pt x="41" y="32"/>
                  <a:pt x="41" y="32"/>
                </a:cubicBezTo>
                <a:cubicBezTo>
                  <a:pt x="39" y="30"/>
                  <a:pt x="39" y="30"/>
                  <a:pt x="39" y="30"/>
                </a:cubicBezTo>
                <a:cubicBezTo>
                  <a:pt x="29" y="40"/>
                  <a:pt x="29" y="40"/>
                  <a:pt x="29" y="40"/>
                </a:cubicBezTo>
                <a:close/>
                <a:moveTo>
                  <a:pt x="11" y="47"/>
                </a:moveTo>
                <a:cubicBezTo>
                  <a:pt x="11" y="47"/>
                  <a:pt x="11" y="47"/>
                  <a:pt x="11" y="47"/>
                </a:cubicBezTo>
                <a:cubicBezTo>
                  <a:pt x="21" y="37"/>
                  <a:pt x="31" y="27"/>
                  <a:pt x="40" y="17"/>
                </a:cubicBezTo>
                <a:cubicBezTo>
                  <a:pt x="39" y="16"/>
                  <a:pt x="38" y="14"/>
                  <a:pt x="37" y="13"/>
                </a:cubicBezTo>
                <a:cubicBezTo>
                  <a:pt x="7" y="43"/>
                  <a:pt x="7" y="43"/>
                  <a:pt x="7" y="43"/>
                </a:cubicBezTo>
                <a:cubicBezTo>
                  <a:pt x="11" y="47"/>
                  <a:pt x="11" y="47"/>
                  <a:pt x="11" y="47"/>
                </a:cubicBezTo>
                <a:close/>
                <a:moveTo>
                  <a:pt x="43" y="16"/>
                </a:move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5" y="18"/>
                  <a:pt x="45" y="18"/>
                  <a:pt x="45" y="18"/>
                </a:cubicBezTo>
                <a:cubicBezTo>
                  <a:pt x="49" y="15"/>
                  <a:pt x="49" y="15"/>
                  <a:pt x="49" y="15"/>
                </a:cubicBezTo>
                <a:cubicBezTo>
                  <a:pt x="49" y="14"/>
                  <a:pt x="49" y="13"/>
                  <a:pt x="49" y="12"/>
                </a:cubicBezTo>
                <a:cubicBezTo>
                  <a:pt x="46" y="10"/>
                  <a:pt x="44" y="7"/>
                  <a:pt x="41" y="5"/>
                </a:cubicBezTo>
                <a:cubicBezTo>
                  <a:pt x="40" y="4"/>
                  <a:pt x="39" y="4"/>
                  <a:pt x="39" y="5"/>
                </a:cubicBezTo>
                <a:cubicBezTo>
                  <a:pt x="35" y="8"/>
                  <a:pt x="35" y="8"/>
                  <a:pt x="35" y="8"/>
                </a:cubicBezTo>
                <a:cubicBezTo>
                  <a:pt x="37" y="11"/>
                  <a:pt x="37" y="11"/>
                  <a:pt x="37" y="11"/>
                </a:cubicBezTo>
                <a:cubicBezTo>
                  <a:pt x="37" y="11"/>
                  <a:pt x="37" y="11"/>
                  <a:pt x="37" y="11"/>
                </a:cubicBezTo>
                <a:cubicBezTo>
                  <a:pt x="37" y="11"/>
                  <a:pt x="37" y="11"/>
                  <a:pt x="37" y="11"/>
                </a:cubicBezTo>
                <a:cubicBezTo>
                  <a:pt x="37" y="11"/>
                  <a:pt x="37" y="11"/>
                  <a:pt x="37" y="11"/>
                </a:cubicBezTo>
                <a:cubicBezTo>
                  <a:pt x="37" y="11"/>
                  <a:pt x="37" y="11"/>
                  <a:pt x="37" y="11"/>
                </a:cubicBezTo>
                <a:cubicBezTo>
                  <a:pt x="38" y="11"/>
                  <a:pt x="38" y="11"/>
                  <a:pt x="38" y="11"/>
                </a:cubicBezTo>
                <a:cubicBezTo>
                  <a:pt x="38" y="11"/>
                  <a:pt x="38" y="11"/>
                  <a:pt x="38" y="11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lose/>
                <a:moveTo>
                  <a:pt x="42" y="18"/>
                </a:moveTo>
                <a:cubicBezTo>
                  <a:pt x="42" y="18"/>
                  <a:pt x="42" y="18"/>
                  <a:pt x="42" y="18"/>
                </a:cubicBezTo>
                <a:cubicBezTo>
                  <a:pt x="32" y="28"/>
                  <a:pt x="22" y="38"/>
                  <a:pt x="12" y="48"/>
                </a:cubicBezTo>
                <a:cubicBezTo>
                  <a:pt x="14" y="50"/>
                  <a:pt x="14" y="50"/>
                  <a:pt x="14" y="50"/>
                </a:cubicBezTo>
                <a:cubicBezTo>
                  <a:pt x="43" y="20"/>
                  <a:pt x="43" y="20"/>
                  <a:pt x="43" y="20"/>
                </a:cubicBezTo>
                <a:cubicBezTo>
                  <a:pt x="42" y="18"/>
                  <a:pt x="42" y="18"/>
                  <a:pt x="42" y="18"/>
                </a:cubicBezTo>
                <a:close/>
                <a:moveTo>
                  <a:pt x="5" y="41"/>
                </a:moveTo>
                <a:cubicBezTo>
                  <a:pt x="5" y="41"/>
                  <a:pt x="5" y="41"/>
                  <a:pt x="5" y="41"/>
                </a:cubicBezTo>
                <a:cubicBezTo>
                  <a:pt x="35" y="11"/>
                  <a:pt x="35" y="11"/>
                  <a:pt x="35" y="11"/>
                </a:cubicBezTo>
                <a:cubicBezTo>
                  <a:pt x="34" y="10"/>
                  <a:pt x="34" y="10"/>
                  <a:pt x="34" y="10"/>
                </a:cubicBezTo>
                <a:cubicBezTo>
                  <a:pt x="4" y="40"/>
                  <a:pt x="4" y="40"/>
                  <a:pt x="4" y="40"/>
                </a:cubicBezTo>
                <a:cubicBezTo>
                  <a:pt x="5" y="41"/>
                  <a:pt x="5" y="41"/>
                  <a:pt x="5" y="41"/>
                </a:cubicBezTo>
                <a:close/>
                <a:moveTo>
                  <a:pt x="4" y="43"/>
                </a:moveTo>
                <a:cubicBezTo>
                  <a:pt x="4" y="43"/>
                  <a:pt x="4" y="43"/>
                  <a:pt x="4" y="43"/>
                </a:cubicBezTo>
                <a:cubicBezTo>
                  <a:pt x="4" y="45"/>
                  <a:pt x="4" y="47"/>
                  <a:pt x="4" y="50"/>
                </a:cubicBezTo>
                <a:cubicBezTo>
                  <a:pt x="11" y="50"/>
                  <a:pt x="11" y="50"/>
                  <a:pt x="11" y="50"/>
                </a:cubicBezTo>
                <a:cubicBezTo>
                  <a:pt x="4" y="43"/>
                  <a:pt x="4" y="43"/>
                  <a:pt x="4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28" name="原创设计师QQ：598969553     _163"/>
          <p:cNvSpPr>
            <a:spLocks noEditPoints="1"/>
          </p:cNvSpPr>
          <p:nvPr/>
        </p:nvSpPr>
        <p:spPr bwMode="auto">
          <a:xfrm>
            <a:off x="6197852" y="5352770"/>
            <a:ext cx="123347" cy="150423"/>
          </a:xfrm>
          <a:custGeom>
            <a:avLst/>
            <a:gdLst>
              <a:gd name="T0" fmla="*/ 9525 w 41"/>
              <a:gd name="T1" fmla="*/ 107950 h 50"/>
              <a:gd name="T2" fmla="*/ 6350 w 41"/>
              <a:gd name="T3" fmla="*/ 85725 h 50"/>
              <a:gd name="T4" fmla="*/ 0 w 41"/>
              <a:gd name="T5" fmla="*/ 76200 h 50"/>
              <a:gd name="T6" fmla="*/ 12700 w 41"/>
              <a:gd name="T7" fmla="*/ 60325 h 50"/>
              <a:gd name="T8" fmla="*/ 12700 w 41"/>
              <a:gd name="T9" fmla="*/ 50800 h 50"/>
              <a:gd name="T10" fmla="*/ 15875 w 41"/>
              <a:gd name="T11" fmla="*/ 28575 h 50"/>
              <a:gd name="T12" fmla="*/ 123825 w 41"/>
              <a:gd name="T13" fmla="*/ 41275 h 50"/>
              <a:gd name="T14" fmla="*/ 101600 w 41"/>
              <a:gd name="T15" fmla="*/ 114300 h 50"/>
              <a:gd name="T16" fmla="*/ 98425 w 41"/>
              <a:gd name="T17" fmla="*/ 155575 h 50"/>
              <a:gd name="T18" fmla="*/ 95250 w 41"/>
              <a:gd name="T19" fmla="*/ 101600 h 50"/>
              <a:gd name="T20" fmla="*/ 69850 w 41"/>
              <a:gd name="T21" fmla="*/ 12700 h 50"/>
              <a:gd name="T22" fmla="*/ 22225 w 41"/>
              <a:gd name="T23" fmla="*/ 44450 h 50"/>
              <a:gd name="T24" fmla="*/ 25400 w 41"/>
              <a:gd name="T25" fmla="*/ 60325 h 50"/>
              <a:gd name="T26" fmla="*/ 19050 w 41"/>
              <a:gd name="T27" fmla="*/ 73025 h 50"/>
              <a:gd name="T28" fmla="*/ 19050 w 41"/>
              <a:gd name="T29" fmla="*/ 76200 h 50"/>
              <a:gd name="T30" fmla="*/ 19050 w 41"/>
              <a:gd name="T31" fmla="*/ 92075 h 50"/>
              <a:gd name="T32" fmla="*/ 19050 w 41"/>
              <a:gd name="T33" fmla="*/ 101600 h 50"/>
              <a:gd name="T34" fmla="*/ 22225 w 41"/>
              <a:gd name="T35" fmla="*/ 114300 h 50"/>
              <a:gd name="T36" fmla="*/ 57150 w 41"/>
              <a:gd name="T37" fmla="*/ 152400 h 50"/>
              <a:gd name="T38" fmla="*/ 34925 w 41"/>
              <a:gd name="T39" fmla="*/ 130175 h 50"/>
              <a:gd name="T40" fmla="*/ 9525 w 41"/>
              <a:gd name="T41" fmla="*/ 114300 h 50"/>
              <a:gd name="T42" fmla="*/ 85725 w 41"/>
              <a:gd name="T43" fmla="*/ 38100 h 50"/>
              <a:gd name="T44" fmla="*/ 101600 w 41"/>
              <a:gd name="T45" fmla="*/ 47625 h 50"/>
              <a:gd name="T46" fmla="*/ 95250 w 41"/>
              <a:gd name="T47" fmla="*/ 53975 h 50"/>
              <a:gd name="T48" fmla="*/ 101600 w 41"/>
              <a:gd name="T49" fmla="*/ 73025 h 50"/>
              <a:gd name="T50" fmla="*/ 85725 w 41"/>
              <a:gd name="T51" fmla="*/ 79375 h 50"/>
              <a:gd name="T52" fmla="*/ 73025 w 41"/>
              <a:gd name="T53" fmla="*/ 95250 h 50"/>
              <a:gd name="T54" fmla="*/ 50800 w 41"/>
              <a:gd name="T55" fmla="*/ 79375 h 50"/>
              <a:gd name="T56" fmla="*/ 34925 w 41"/>
              <a:gd name="T57" fmla="*/ 73025 h 50"/>
              <a:gd name="T58" fmla="*/ 41275 w 41"/>
              <a:gd name="T59" fmla="*/ 53975 h 50"/>
              <a:gd name="T60" fmla="*/ 44450 w 41"/>
              <a:gd name="T61" fmla="*/ 34925 h 50"/>
              <a:gd name="T62" fmla="*/ 60325 w 41"/>
              <a:gd name="T63" fmla="*/ 25400 h 50"/>
              <a:gd name="T64" fmla="*/ 79375 w 41"/>
              <a:gd name="T65" fmla="*/ 31750 h 50"/>
              <a:gd name="T66" fmla="*/ 69850 w 41"/>
              <a:gd name="T67" fmla="*/ 34925 h 50"/>
              <a:gd name="T68" fmla="*/ 63500 w 41"/>
              <a:gd name="T69" fmla="*/ 38100 h 50"/>
              <a:gd name="T70" fmla="*/ 44450 w 41"/>
              <a:gd name="T71" fmla="*/ 41275 h 50"/>
              <a:gd name="T72" fmla="*/ 47625 w 41"/>
              <a:gd name="T73" fmla="*/ 63500 h 50"/>
              <a:gd name="T74" fmla="*/ 44450 w 41"/>
              <a:gd name="T75" fmla="*/ 76200 h 50"/>
              <a:gd name="T76" fmla="*/ 63500 w 41"/>
              <a:gd name="T77" fmla="*/ 79375 h 50"/>
              <a:gd name="T78" fmla="*/ 69850 w 41"/>
              <a:gd name="T79" fmla="*/ 88900 h 50"/>
              <a:gd name="T80" fmla="*/ 88900 w 41"/>
              <a:gd name="T81" fmla="*/ 73025 h 50"/>
              <a:gd name="T82" fmla="*/ 88900 w 41"/>
              <a:gd name="T83" fmla="*/ 63500 h 50"/>
              <a:gd name="T84" fmla="*/ 95250 w 41"/>
              <a:gd name="T85" fmla="*/ 47625 h 50"/>
              <a:gd name="T86" fmla="*/ 82550 w 41"/>
              <a:gd name="T87" fmla="*/ 44450 h 50"/>
              <a:gd name="T88" fmla="*/ 76200 w 41"/>
              <a:gd name="T89" fmla="*/ 50800 h 50"/>
              <a:gd name="T90" fmla="*/ 69850 w 41"/>
              <a:gd name="T91" fmla="*/ 69850 h 50"/>
              <a:gd name="T92" fmla="*/ 57150 w 41"/>
              <a:gd name="T93" fmla="*/ 57150 h 50"/>
              <a:gd name="T94" fmla="*/ 73025 w 41"/>
              <a:gd name="T95" fmla="*/ 53975 h 50"/>
              <a:gd name="T96" fmla="*/ 66675 w 41"/>
              <a:gd name="T97" fmla="*/ 53975 h 50"/>
              <a:gd name="T98" fmla="*/ 69850 w 41"/>
              <a:gd name="T99" fmla="*/ 63500 h 50"/>
              <a:gd name="T100" fmla="*/ 73025 w 41"/>
              <a:gd name="T101" fmla="*/ 60325 h 50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41" h="50">
                <a:moveTo>
                  <a:pt x="4" y="34"/>
                </a:moveTo>
                <a:cubicBezTo>
                  <a:pt x="4" y="34"/>
                  <a:pt x="4" y="34"/>
                  <a:pt x="4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3" y="34"/>
                  <a:pt x="3" y="34"/>
                  <a:pt x="3" y="34"/>
                </a:cubicBezTo>
                <a:cubicBezTo>
                  <a:pt x="3" y="33"/>
                  <a:pt x="3" y="32"/>
                  <a:pt x="2" y="32"/>
                </a:cubicBezTo>
                <a:cubicBezTo>
                  <a:pt x="2" y="31"/>
                  <a:pt x="2" y="31"/>
                  <a:pt x="3" y="30"/>
                </a:cubicBezTo>
                <a:cubicBezTo>
                  <a:pt x="2" y="30"/>
                  <a:pt x="2" y="29"/>
                  <a:pt x="2" y="28"/>
                </a:cubicBezTo>
                <a:cubicBezTo>
                  <a:pt x="2" y="28"/>
                  <a:pt x="2" y="27"/>
                  <a:pt x="2" y="27"/>
                </a:cubicBezTo>
                <a:cubicBezTo>
                  <a:pt x="2" y="27"/>
                  <a:pt x="2" y="27"/>
                  <a:pt x="1" y="26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25"/>
                  <a:pt x="0" y="2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3"/>
                  <a:pt x="2" y="22"/>
                  <a:pt x="2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0"/>
                  <a:pt x="3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8"/>
                  <a:pt x="4" y="18"/>
                </a:cubicBezTo>
                <a:cubicBezTo>
                  <a:pt x="4" y="18"/>
                  <a:pt x="4" y="18"/>
                  <a:pt x="4" y="17"/>
                </a:cubicBezTo>
                <a:cubicBezTo>
                  <a:pt x="4" y="17"/>
                  <a:pt x="4" y="17"/>
                  <a:pt x="4" y="16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6"/>
                  <a:pt x="4" y="15"/>
                  <a:pt x="4" y="15"/>
                </a:cubicBezTo>
                <a:cubicBezTo>
                  <a:pt x="3" y="14"/>
                  <a:pt x="4" y="13"/>
                  <a:pt x="4" y="12"/>
                </a:cubicBezTo>
                <a:cubicBezTo>
                  <a:pt x="4" y="11"/>
                  <a:pt x="4" y="10"/>
                  <a:pt x="5" y="9"/>
                </a:cubicBezTo>
                <a:cubicBezTo>
                  <a:pt x="6" y="6"/>
                  <a:pt x="8" y="4"/>
                  <a:pt x="11" y="2"/>
                </a:cubicBezTo>
                <a:cubicBezTo>
                  <a:pt x="15" y="0"/>
                  <a:pt x="19" y="0"/>
                  <a:pt x="22" y="0"/>
                </a:cubicBezTo>
                <a:cubicBezTo>
                  <a:pt x="26" y="0"/>
                  <a:pt x="30" y="1"/>
                  <a:pt x="33" y="4"/>
                </a:cubicBezTo>
                <a:cubicBezTo>
                  <a:pt x="36" y="6"/>
                  <a:pt x="38" y="9"/>
                  <a:pt x="39" y="13"/>
                </a:cubicBezTo>
                <a:cubicBezTo>
                  <a:pt x="41" y="17"/>
                  <a:pt x="40" y="21"/>
                  <a:pt x="39" y="25"/>
                </a:cubicBezTo>
                <a:cubicBezTo>
                  <a:pt x="37" y="28"/>
                  <a:pt x="35" y="31"/>
                  <a:pt x="32" y="34"/>
                </a:cubicBezTo>
                <a:cubicBezTo>
                  <a:pt x="32" y="34"/>
                  <a:pt x="32" y="35"/>
                  <a:pt x="32" y="35"/>
                </a:cubicBezTo>
                <a:cubicBezTo>
                  <a:pt x="32" y="35"/>
                  <a:pt x="32" y="36"/>
                  <a:pt x="32" y="36"/>
                </a:cubicBezTo>
                <a:cubicBezTo>
                  <a:pt x="32" y="38"/>
                  <a:pt x="33" y="40"/>
                  <a:pt x="33" y="42"/>
                </a:cubicBezTo>
                <a:cubicBezTo>
                  <a:pt x="34" y="44"/>
                  <a:pt x="34" y="46"/>
                  <a:pt x="35" y="48"/>
                </a:cubicBezTo>
                <a:cubicBezTo>
                  <a:pt x="35" y="49"/>
                  <a:pt x="35" y="50"/>
                  <a:pt x="34" y="50"/>
                </a:cubicBezTo>
                <a:cubicBezTo>
                  <a:pt x="33" y="50"/>
                  <a:pt x="32" y="50"/>
                  <a:pt x="31" y="49"/>
                </a:cubicBezTo>
                <a:cubicBezTo>
                  <a:pt x="31" y="47"/>
                  <a:pt x="30" y="45"/>
                  <a:pt x="29" y="43"/>
                </a:cubicBezTo>
                <a:cubicBezTo>
                  <a:pt x="29" y="41"/>
                  <a:pt x="29" y="39"/>
                  <a:pt x="28" y="37"/>
                </a:cubicBezTo>
                <a:cubicBezTo>
                  <a:pt x="28" y="36"/>
                  <a:pt x="28" y="35"/>
                  <a:pt x="28" y="34"/>
                </a:cubicBezTo>
                <a:cubicBezTo>
                  <a:pt x="28" y="33"/>
                  <a:pt x="29" y="32"/>
                  <a:pt x="30" y="32"/>
                </a:cubicBezTo>
                <a:cubicBezTo>
                  <a:pt x="32" y="29"/>
                  <a:pt x="34" y="26"/>
                  <a:pt x="35" y="23"/>
                </a:cubicBezTo>
                <a:cubicBezTo>
                  <a:pt x="37" y="20"/>
                  <a:pt x="37" y="17"/>
                  <a:pt x="36" y="14"/>
                </a:cubicBezTo>
                <a:cubicBezTo>
                  <a:pt x="35" y="11"/>
                  <a:pt x="33" y="9"/>
                  <a:pt x="31" y="7"/>
                </a:cubicBezTo>
                <a:cubicBezTo>
                  <a:pt x="28" y="5"/>
                  <a:pt x="25" y="4"/>
                  <a:pt x="22" y="4"/>
                </a:cubicBezTo>
                <a:cubicBezTo>
                  <a:pt x="19" y="4"/>
                  <a:pt x="16" y="4"/>
                  <a:pt x="13" y="6"/>
                </a:cubicBezTo>
                <a:cubicBezTo>
                  <a:pt x="11" y="7"/>
                  <a:pt x="9" y="8"/>
                  <a:pt x="8" y="11"/>
                </a:cubicBezTo>
                <a:cubicBezTo>
                  <a:pt x="8" y="11"/>
                  <a:pt x="8" y="12"/>
                  <a:pt x="8" y="13"/>
                </a:cubicBezTo>
                <a:cubicBezTo>
                  <a:pt x="8" y="13"/>
                  <a:pt x="7" y="14"/>
                  <a:pt x="7" y="14"/>
                </a:cubicBezTo>
                <a:cubicBezTo>
                  <a:pt x="7" y="14"/>
                  <a:pt x="8" y="15"/>
                  <a:pt x="8" y="15"/>
                </a:cubicBezTo>
                <a:cubicBezTo>
                  <a:pt x="8" y="15"/>
                  <a:pt x="8" y="16"/>
                  <a:pt x="8" y="16"/>
                </a:cubicBezTo>
                <a:cubicBezTo>
                  <a:pt x="8" y="16"/>
                  <a:pt x="8" y="17"/>
                  <a:pt x="8" y="17"/>
                </a:cubicBezTo>
                <a:cubicBezTo>
                  <a:pt x="8" y="18"/>
                  <a:pt x="8" y="18"/>
                  <a:pt x="8" y="19"/>
                </a:cubicBezTo>
                <a:cubicBezTo>
                  <a:pt x="8" y="19"/>
                  <a:pt x="7" y="20"/>
                  <a:pt x="7" y="21"/>
                </a:cubicBezTo>
                <a:cubicBezTo>
                  <a:pt x="7" y="21"/>
                  <a:pt x="7" y="21"/>
                  <a:pt x="7" y="21"/>
                </a:cubicBezTo>
                <a:cubicBezTo>
                  <a:pt x="6" y="22"/>
                  <a:pt x="6" y="22"/>
                  <a:pt x="6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4"/>
                  <a:pt x="5" y="24"/>
                </a:cubicBezTo>
                <a:cubicBezTo>
                  <a:pt x="5" y="24"/>
                  <a:pt x="5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8" y="25"/>
                  <a:pt x="7" y="26"/>
                  <a:pt x="6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9"/>
                  <a:pt x="6" y="28"/>
                  <a:pt x="6" y="28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9"/>
                  <a:pt x="7" y="30"/>
                  <a:pt x="7" y="30"/>
                </a:cubicBezTo>
                <a:cubicBezTo>
                  <a:pt x="7" y="30"/>
                  <a:pt x="7" y="31"/>
                  <a:pt x="7" y="31"/>
                </a:cubicBezTo>
                <a:cubicBezTo>
                  <a:pt x="7" y="31"/>
                  <a:pt x="6" y="31"/>
                  <a:pt x="6" y="31"/>
                </a:cubicBezTo>
                <a:cubicBezTo>
                  <a:pt x="6" y="32"/>
                  <a:pt x="6" y="32"/>
                  <a:pt x="6" y="32"/>
                </a:cubicBezTo>
                <a:cubicBezTo>
                  <a:pt x="7" y="32"/>
                  <a:pt x="7" y="32"/>
                  <a:pt x="7" y="32"/>
                </a:cubicBezTo>
                <a:cubicBezTo>
                  <a:pt x="7" y="32"/>
                  <a:pt x="7" y="32"/>
                  <a:pt x="7" y="32"/>
                </a:cubicBezTo>
                <a:cubicBezTo>
                  <a:pt x="8" y="34"/>
                  <a:pt x="8" y="35"/>
                  <a:pt x="7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9" y="37"/>
                  <a:pt x="10" y="37"/>
                  <a:pt x="11" y="37"/>
                </a:cubicBezTo>
                <a:cubicBezTo>
                  <a:pt x="16" y="37"/>
                  <a:pt x="17" y="39"/>
                  <a:pt x="18" y="44"/>
                </a:cubicBezTo>
                <a:cubicBezTo>
                  <a:pt x="18" y="46"/>
                  <a:pt x="18" y="47"/>
                  <a:pt x="18" y="48"/>
                </a:cubicBezTo>
                <a:cubicBezTo>
                  <a:pt x="18" y="49"/>
                  <a:pt x="17" y="50"/>
                  <a:pt x="16" y="50"/>
                </a:cubicBezTo>
                <a:cubicBezTo>
                  <a:pt x="15" y="50"/>
                  <a:pt x="14" y="49"/>
                  <a:pt x="14" y="48"/>
                </a:cubicBezTo>
                <a:cubicBezTo>
                  <a:pt x="14" y="47"/>
                  <a:pt x="14" y="46"/>
                  <a:pt x="14" y="45"/>
                </a:cubicBezTo>
                <a:cubicBezTo>
                  <a:pt x="14" y="42"/>
                  <a:pt x="14" y="41"/>
                  <a:pt x="11" y="41"/>
                </a:cubicBezTo>
                <a:cubicBezTo>
                  <a:pt x="9" y="41"/>
                  <a:pt x="7" y="41"/>
                  <a:pt x="5" y="40"/>
                </a:cubicBezTo>
                <a:cubicBezTo>
                  <a:pt x="5" y="39"/>
                  <a:pt x="4" y="39"/>
                  <a:pt x="4" y="38"/>
                </a:cubicBezTo>
                <a:cubicBezTo>
                  <a:pt x="3" y="37"/>
                  <a:pt x="3" y="37"/>
                  <a:pt x="3" y="36"/>
                </a:cubicBezTo>
                <a:cubicBezTo>
                  <a:pt x="3" y="36"/>
                  <a:pt x="3" y="36"/>
                  <a:pt x="3" y="36"/>
                </a:cubicBezTo>
                <a:cubicBezTo>
                  <a:pt x="3" y="35"/>
                  <a:pt x="4" y="35"/>
                  <a:pt x="4" y="34"/>
                </a:cubicBezTo>
                <a:close/>
                <a:moveTo>
                  <a:pt x="25" y="10"/>
                </a:moveTo>
                <a:cubicBezTo>
                  <a:pt x="25" y="10"/>
                  <a:pt x="25" y="10"/>
                  <a:pt x="25" y="10"/>
                </a:cubicBezTo>
                <a:cubicBezTo>
                  <a:pt x="26" y="11"/>
                  <a:pt x="26" y="11"/>
                  <a:pt x="27" y="12"/>
                </a:cubicBezTo>
                <a:cubicBezTo>
                  <a:pt x="29" y="11"/>
                  <a:pt x="29" y="11"/>
                  <a:pt x="29" y="11"/>
                </a:cubicBezTo>
                <a:cubicBezTo>
                  <a:pt x="29" y="10"/>
                  <a:pt x="30" y="11"/>
                  <a:pt x="30" y="11"/>
                </a:cubicBezTo>
                <a:cubicBezTo>
                  <a:pt x="30" y="11"/>
                  <a:pt x="30" y="11"/>
                  <a:pt x="30" y="11"/>
                </a:cubicBezTo>
                <a:cubicBezTo>
                  <a:pt x="32" y="15"/>
                  <a:pt x="32" y="15"/>
                  <a:pt x="32" y="15"/>
                </a:cubicBezTo>
                <a:cubicBezTo>
                  <a:pt x="33" y="15"/>
                  <a:pt x="32" y="16"/>
                  <a:pt x="32" y="16"/>
                </a:cubicBezTo>
                <a:cubicBezTo>
                  <a:pt x="32" y="16"/>
                  <a:pt x="32" y="16"/>
                  <a:pt x="32" y="16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18"/>
                  <a:pt x="30" y="19"/>
                  <a:pt x="30" y="20"/>
                </a:cubicBezTo>
                <a:cubicBezTo>
                  <a:pt x="30" y="20"/>
                  <a:pt x="30" y="20"/>
                  <a:pt x="30" y="20"/>
                </a:cubicBezTo>
                <a:cubicBezTo>
                  <a:pt x="32" y="21"/>
                  <a:pt x="32" y="21"/>
                  <a:pt x="32" y="21"/>
                </a:cubicBezTo>
                <a:cubicBezTo>
                  <a:pt x="32" y="21"/>
                  <a:pt x="33" y="22"/>
                  <a:pt x="32" y="23"/>
                </a:cubicBezTo>
                <a:cubicBezTo>
                  <a:pt x="30" y="26"/>
                  <a:pt x="30" y="26"/>
                  <a:pt x="30" y="26"/>
                </a:cubicBezTo>
                <a:cubicBezTo>
                  <a:pt x="30" y="26"/>
                  <a:pt x="29" y="27"/>
                  <a:pt x="29" y="26"/>
                </a:cubicBezTo>
                <a:cubicBezTo>
                  <a:pt x="29" y="26"/>
                  <a:pt x="29" y="26"/>
                  <a:pt x="29" y="26"/>
                </a:cubicBezTo>
                <a:cubicBezTo>
                  <a:pt x="27" y="25"/>
                  <a:pt x="27" y="25"/>
                  <a:pt x="27" y="25"/>
                </a:cubicBezTo>
                <a:cubicBezTo>
                  <a:pt x="26" y="26"/>
                  <a:pt x="26" y="26"/>
                  <a:pt x="25" y="27"/>
                </a:cubicBezTo>
                <a:cubicBezTo>
                  <a:pt x="25" y="29"/>
                  <a:pt x="25" y="29"/>
                  <a:pt x="25" y="29"/>
                </a:cubicBezTo>
                <a:cubicBezTo>
                  <a:pt x="25" y="29"/>
                  <a:pt x="24" y="30"/>
                  <a:pt x="23" y="30"/>
                </a:cubicBezTo>
                <a:cubicBezTo>
                  <a:pt x="23" y="30"/>
                  <a:pt x="23" y="30"/>
                  <a:pt x="23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19" y="30"/>
                  <a:pt x="19" y="29"/>
                  <a:pt x="19" y="29"/>
                </a:cubicBezTo>
                <a:cubicBezTo>
                  <a:pt x="19" y="27"/>
                  <a:pt x="19" y="27"/>
                  <a:pt x="19" y="27"/>
                </a:cubicBezTo>
                <a:cubicBezTo>
                  <a:pt x="18" y="26"/>
                  <a:pt x="17" y="26"/>
                  <a:pt x="16" y="25"/>
                </a:cubicBezTo>
                <a:cubicBezTo>
                  <a:pt x="14" y="26"/>
                  <a:pt x="14" y="26"/>
                  <a:pt x="14" y="26"/>
                </a:cubicBezTo>
                <a:cubicBezTo>
                  <a:pt x="14" y="27"/>
                  <a:pt x="13" y="26"/>
                  <a:pt x="13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2"/>
                  <a:pt x="11" y="21"/>
                  <a:pt x="11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13" y="20"/>
                  <a:pt x="13" y="20"/>
                  <a:pt x="13" y="20"/>
                </a:cubicBezTo>
                <a:cubicBezTo>
                  <a:pt x="13" y="19"/>
                  <a:pt x="13" y="18"/>
                  <a:pt x="13" y="17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16"/>
                  <a:pt x="11" y="15"/>
                  <a:pt x="11" y="15"/>
                </a:cubicBez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4" y="10"/>
                  <a:pt x="14" y="11"/>
                </a:cubicBezTo>
                <a:cubicBezTo>
                  <a:pt x="14" y="11"/>
                  <a:pt x="14" y="11"/>
                  <a:pt x="14" y="11"/>
                </a:cubicBezTo>
                <a:cubicBezTo>
                  <a:pt x="16" y="12"/>
                  <a:pt x="16" y="12"/>
                  <a:pt x="16" y="12"/>
                </a:cubicBezTo>
                <a:cubicBezTo>
                  <a:pt x="17" y="11"/>
                  <a:pt x="18" y="11"/>
                  <a:pt x="19" y="10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7"/>
                  <a:pt x="20" y="7"/>
                </a:cubicBezTo>
                <a:cubicBezTo>
                  <a:pt x="23" y="7"/>
                  <a:pt x="23" y="7"/>
                  <a:pt x="23" y="7"/>
                </a:cubicBezTo>
                <a:cubicBezTo>
                  <a:pt x="24" y="7"/>
                  <a:pt x="25" y="8"/>
                  <a:pt x="25" y="8"/>
                </a:cubicBezTo>
                <a:cubicBezTo>
                  <a:pt x="25" y="10"/>
                  <a:pt x="25" y="10"/>
                  <a:pt x="25" y="10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2" y="12"/>
                  <a:pt x="22" y="11"/>
                </a:cubicBezTo>
                <a:cubicBezTo>
                  <a:pt x="22" y="10"/>
                  <a:pt x="22" y="10"/>
                  <a:pt x="22" y="10"/>
                </a:cubicBezTo>
                <a:cubicBezTo>
                  <a:pt x="21" y="10"/>
                  <a:pt x="21" y="10"/>
                  <a:pt x="21" y="10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2"/>
                  <a:pt x="21" y="12"/>
                  <a:pt x="20" y="12"/>
                </a:cubicBezTo>
                <a:cubicBezTo>
                  <a:pt x="19" y="13"/>
                  <a:pt x="18" y="13"/>
                  <a:pt x="17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14"/>
                  <a:pt x="16" y="14"/>
                  <a:pt x="16" y="14"/>
                </a:cubicBezTo>
                <a:cubicBezTo>
                  <a:pt x="14" y="13"/>
                  <a:pt x="14" y="13"/>
                  <a:pt x="14" y="13"/>
                </a:cubicBezTo>
                <a:cubicBezTo>
                  <a:pt x="13" y="15"/>
                  <a:pt x="13" y="15"/>
                  <a:pt x="13" y="15"/>
                </a:cubicBezTo>
                <a:cubicBezTo>
                  <a:pt x="15" y="15"/>
                  <a:pt x="15" y="15"/>
                  <a:pt x="15" y="15"/>
                </a:cubicBezTo>
                <a:cubicBezTo>
                  <a:pt x="15" y="16"/>
                  <a:pt x="16" y="16"/>
                  <a:pt x="15" y="17"/>
                </a:cubicBezTo>
                <a:cubicBezTo>
                  <a:pt x="15" y="18"/>
                  <a:pt x="15" y="19"/>
                  <a:pt x="15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6" y="21"/>
                  <a:pt x="15" y="21"/>
                  <a:pt x="15" y="22"/>
                </a:cubicBezTo>
                <a:cubicBezTo>
                  <a:pt x="13" y="22"/>
                  <a:pt x="13" y="22"/>
                  <a:pt x="13" y="22"/>
                </a:cubicBezTo>
                <a:cubicBezTo>
                  <a:pt x="14" y="24"/>
                  <a:pt x="14" y="24"/>
                  <a:pt x="14" y="24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3"/>
                  <a:pt x="17" y="23"/>
                  <a:pt x="17" y="23"/>
                </a:cubicBezTo>
                <a:cubicBezTo>
                  <a:pt x="18" y="24"/>
                  <a:pt x="19" y="24"/>
                  <a:pt x="20" y="25"/>
                </a:cubicBezTo>
                <a:cubicBezTo>
                  <a:pt x="20" y="25"/>
                  <a:pt x="20" y="25"/>
                  <a:pt x="20" y="25"/>
                </a:cubicBezTo>
                <a:cubicBezTo>
                  <a:pt x="20" y="25"/>
                  <a:pt x="21" y="25"/>
                  <a:pt x="21" y="26"/>
                </a:cubicBezTo>
                <a:cubicBezTo>
                  <a:pt x="21" y="28"/>
                  <a:pt x="21" y="28"/>
                  <a:pt x="21" y="28"/>
                </a:cubicBezTo>
                <a:cubicBezTo>
                  <a:pt x="22" y="28"/>
                  <a:pt x="22" y="28"/>
                  <a:pt x="22" y="28"/>
                </a:cubicBezTo>
                <a:cubicBezTo>
                  <a:pt x="22" y="26"/>
                  <a:pt x="22" y="26"/>
                  <a:pt x="22" y="26"/>
                </a:cubicBezTo>
                <a:cubicBezTo>
                  <a:pt x="22" y="25"/>
                  <a:pt x="23" y="25"/>
                  <a:pt x="23" y="25"/>
                </a:cubicBezTo>
                <a:cubicBezTo>
                  <a:pt x="24" y="24"/>
                  <a:pt x="25" y="24"/>
                  <a:pt x="26" y="23"/>
                </a:cubicBezTo>
                <a:cubicBezTo>
                  <a:pt x="27" y="23"/>
                  <a:pt x="27" y="23"/>
                  <a:pt x="28" y="23"/>
                </a:cubicBezTo>
                <a:cubicBezTo>
                  <a:pt x="29" y="24"/>
                  <a:pt x="29" y="24"/>
                  <a:pt x="29" y="24"/>
                </a:cubicBezTo>
                <a:cubicBezTo>
                  <a:pt x="30" y="22"/>
                  <a:pt x="30" y="22"/>
                  <a:pt x="30" y="22"/>
                </a:cubicBezTo>
                <a:cubicBezTo>
                  <a:pt x="28" y="22"/>
                  <a:pt x="28" y="22"/>
                  <a:pt x="28" y="22"/>
                </a:cubicBezTo>
                <a:cubicBezTo>
                  <a:pt x="28" y="21"/>
                  <a:pt x="28" y="21"/>
                  <a:pt x="28" y="20"/>
                </a:cubicBezTo>
                <a:cubicBezTo>
                  <a:pt x="28" y="19"/>
                  <a:pt x="28" y="18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16"/>
                  <a:pt x="28" y="16"/>
                  <a:pt x="28" y="15"/>
                </a:cubicBezTo>
                <a:cubicBezTo>
                  <a:pt x="30" y="15"/>
                  <a:pt x="30" y="15"/>
                  <a:pt x="30" y="15"/>
                </a:cubicBezTo>
                <a:cubicBezTo>
                  <a:pt x="29" y="13"/>
                  <a:pt x="29" y="13"/>
                  <a:pt x="29" y="13"/>
                </a:cubicBez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ubicBezTo>
                  <a:pt x="27" y="14"/>
                  <a:pt x="27" y="14"/>
                  <a:pt x="26" y="14"/>
                </a:cubicBezTo>
                <a:cubicBezTo>
                  <a:pt x="25" y="13"/>
                  <a:pt x="24" y="13"/>
                  <a:pt x="23" y="12"/>
                </a:cubicBezTo>
                <a:close/>
                <a:moveTo>
                  <a:pt x="22" y="15"/>
                </a:moveTo>
                <a:cubicBezTo>
                  <a:pt x="22" y="15"/>
                  <a:pt x="22" y="15"/>
                  <a:pt x="22" y="15"/>
                </a:cubicBezTo>
                <a:cubicBezTo>
                  <a:pt x="23" y="15"/>
                  <a:pt x="24" y="15"/>
                  <a:pt x="24" y="16"/>
                </a:cubicBezTo>
                <a:cubicBezTo>
                  <a:pt x="25" y="16"/>
                  <a:pt x="25" y="17"/>
                  <a:pt x="25" y="19"/>
                </a:cubicBezTo>
                <a:cubicBezTo>
                  <a:pt x="25" y="19"/>
                  <a:pt x="25" y="19"/>
                  <a:pt x="25" y="19"/>
                </a:cubicBezTo>
                <a:cubicBezTo>
                  <a:pt x="25" y="20"/>
                  <a:pt x="25" y="21"/>
                  <a:pt x="24" y="21"/>
                </a:cubicBezTo>
                <a:cubicBezTo>
                  <a:pt x="24" y="22"/>
                  <a:pt x="23" y="22"/>
                  <a:pt x="22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20" y="22"/>
                  <a:pt x="20" y="22"/>
                  <a:pt x="19" y="21"/>
                </a:cubicBezTo>
                <a:cubicBezTo>
                  <a:pt x="18" y="21"/>
                  <a:pt x="18" y="20"/>
                  <a:pt x="18" y="19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7"/>
                  <a:pt x="18" y="16"/>
                  <a:pt x="19" y="16"/>
                </a:cubicBezTo>
                <a:cubicBezTo>
                  <a:pt x="20" y="15"/>
                  <a:pt x="21" y="15"/>
                  <a:pt x="22" y="15"/>
                </a:cubicBezTo>
                <a:cubicBezTo>
                  <a:pt x="22" y="15"/>
                  <a:pt x="22" y="15"/>
                  <a:pt x="22" y="15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21" y="17"/>
                  <a:pt x="21" y="17"/>
                  <a:pt x="21" y="17"/>
                </a:cubicBezTo>
                <a:cubicBezTo>
                  <a:pt x="20" y="18"/>
                  <a:pt x="20" y="18"/>
                  <a:pt x="20" y="18"/>
                </a:cubicBezTo>
                <a:cubicBezTo>
                  <a:pt x="20" y="19"/>
                  <a:pt x="20" y="19"/>
                  <a:pt x="20" y="19"/>
                </a:cubicBezTo>
                <a:cubicBezTo>
                  <a:pt x="20" y="19"/>
                  <a:pt x="20" y="19"/>
                  <a:pt x="21" y="20"/>
                </a:cubicBezTo>
                <a:cubicBezTo>
                  <a:pt x="21" y="20"/>
                  <a:pt x="21" y="20"/>
                  <a:pt x="22" y="20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20"/>
                  <a:pt x="22" y="20"/>
                  <a:pt x="23" y="20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18"/>
                  <a:pt x="23" y="18"/>
                  <a:pt x="23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/>
          <a:lstStyle/>
          <a:p>
            <a:endParaRPr lang="zh-CN" altLang="en-US"/>
          </a:p>
        </p:txBody>
      </p:sp>
      <p:pic>
        <p:nvPicPr>
          <p:cNvPr id="29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27270"/>
      </p:ext>
    </p:extLst>
  </p:cSld>
  <p:clrMapOvr>
    <a:masterClrMapping/>
  </p:clrMapOvr>
  <p:transition spd="slow" advClick="0" advTm="4000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原创设计师QQ69613753       _2"/>
          <p:cNvSpPr txBox="1">
            <a:spLocks/>
          </p:cNvSpPr>
          <p:nvPr/>
        </p:nvSpPr>
        <p:spPr>
          <a:xfrm>
            <a:off x="4208308" y="2655484"/>
            <a:ext cx="3775393" cy="646331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lang="zh-CN" altLang="en-US" sz="4000" b="1" i="0">
                <a:gradFill flip="none" rotWithShape="1">
                  <a:gsLst>
                    <a:gs pos="48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OT-Bold" panose="02000503030000020004" pitchFamily="50" charset="0"/>
              </a:defRPr>
            </a:lvl1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感谢大家的观看</a:t>
            </a:r>
          </a:p>
        </p:txBody>
      </p:sp>
      <p:sp>
        <p:nvSpPr>
          <p:cNvPr id="7" name="原创设计师QQ69613753       _3"/>
          <p:cNvSpPr txBox="1">
            <a:spLocks/>
          </p:cNvSpPr>
          <p:nvPr/>
        </p:nvSpPr>
        <p:spPr>
          <a:xfrm>
            <a:off x="2266950" y="3494586"/>
            <a:ext cx="7658100" cy="3970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solidFill>
                  <a:schemeClr val="bg1">
                    <a:alpha val="80000"/>
                  </a:schemeClr>
                </a:solidFill>
                <a:sym typeface="+mn-lt"/>
              </a:rPr>
              <a:t>We have many PowerPoint templates that has been specifically designed to help anyone that is stepping into the world of PowerPoint for the very first time.</a:t>
            </a:r>
          </a:p>
        </p:txBody>
      </p:sp>
      <p:sp>
        <p:nvSpPr>
          <p:cNvPr id="9" name="原创设计师QQ69613753       _5"/>
          <p:cNvSpPr txBox="1"/>
          <p:nvPr/>
        </p:nvSpPr>
        <p:spPr>
          <a:xfrm>
            <a:off x="5255065" y="1235658"/>
            <a:ext cx="168187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dirty="0" smtClean="0">
                <a:gradFill flip="none" rotWithShape="1">
                  <a:gsLst>
                    <a:gs pos="48000">
                      <a:schemeClr val="bg1"/>
                    </a:gs>
                    <a:gs pos="85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Agency FB" panose="020B0503020202020204" pitchFamily="34" charset="0"/>
              </a:rPr>
              <a:t>2018</a:t>
            </a:r>
            <a:endParaRPr lang="zh-CN" altLang="en-US" sz="8000" dirty="0">
              <a:gradFill flip="none" rotWithShape="1">
                <a:gsLst>
                  <a:gs pos="48000">
                    <a:schemeClr val="bg1"/>
                  </a:gs>
                  <a:gs pos="8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latin typeface="Agency FB" panose="020B0503020202020204" pitchFamily="34" charset="0"/>
            </a:endParaRPr>
          </a:p>
        </p:txBody>
      </p:sp>
      <p:pic>
        <p:nvPicPr>
          <p:cNvPr id="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740998"/>
      </p:ext>
    </p:extLst>
  </p:cSld>
  <p:clrMapOvr>
    <a:masterClrMapping/>
  </p:clrMapOvr>
  <p:transition spd="slow" advClick="0" advTm="4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6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原创设计师QQ：598969553          _7"/>
          <p:cNvGrpSpPr/>
          <p:nvPr/>
        </p:nvGrpSpPr>
        <p:grpSpPr>
          <a:xfrm>
            <a:off x="3130072" y="2389944"/>
            <a:ext cx="2796749" cy="842963"/>
            <a:chOff x="7044265" y="654757"/>
            <a:chExt cx="2796749" cy="842963"/>
          </a:xfrm>
        </p:grpSpPr>
        <p:sp>
          <p:nvSpPr>
            <p:cNvPr id="9" name="文本框 8"/>
            <p:cNvSpPr txBox="1"/>
            <p:nvPr/>
          </p:nvSpPr>
          <p:spPr>
            <a:xfrm>
              <a:off x="7044265" y="654757"/>
              <a:ext cx="2031325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2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800" dirty="0"/>
                <a:t>点击添加文章标题</a:t>
              </a:r>
            </a:p>
          </p:txBody>
        </p:sp>
        <p:sp>
          <p:nvSpPr>
            <p:cNvPr id="10" name="矩形 9"/>
            <p:cNvSpPr/>
            <p:nvPr/>
          </p:nvSpPr>
          <p:spPr>
            <a:xfrm flipH="1">
              <a:off x="7044265" y="1085299"/>
              <a:ext cx="2796749" cy="4124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800" dirty="0">
                  <a:solidFill>
                    <a:schemeClr val="bg1">
                      <a:lumMod val="85000"/>
                    </a:schemeClr>
                  </a:solidFill>
                  <a:cs typeface="+mn-ea"/>
                  <a:sym typeface="+mn-lt"/>
                </a:rPr>
                <a:t>Magic rain studio sales template, a more beautiful template please magic rainMagic rain</a:t>
              </a:r>
            </a:p>
          </p:txBody>
        </p:sp>
      </p:grpSp>
      <p:sp>
        <p:nvSpPr>
          <p:cNvPr id="11" name="矩形: 圆角 10"/>
          <p:cNvSpPr/>
          <p:nvPr/>
        </p:nvSpPr>
        <p:spPr>
          <a:xfrm>
            <a:off x="2074768" y="2564683"/>
            <a:ext cx="870857" cy="49348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2">
                  <a:lumMod val="9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52400" dist="63500" dir="5400000" sx="104000" sy="104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gradFill>
                <a:gsLst>
                  <a:gs pos="0">
                    <a:srgbClr val="2A2E66"/>
                  </a:gs>
                  <a:gs pos="100000">
                    <a:srgbClr val="2790B9"/>
                  </a:gs>
                </a:gsLst>
                <a:lin ang="2700000" scaled="1"/>
              </a:gra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2" name="原创设计师QQ：598969553          _7"/>
          <p:cNvGrpSpPr/>
          <p:nvPr/>
        </p:nvGrpSpPr>
        <p:grpSpPr>
          <a:xfrm>
            <a:off x="3130072" y="3803034"/>
            <a:ext cx="2796749" cy="842963"/>
            <a:chOff x="7044265" y="654757"/>
            <a:chExt cx="2796749" cy="842963"/>
          </a:xfrm>
        </p:grpSpPr>
        <p:sp>
          <p:nvSpPr>
            <p:cNvPr id="13" name="文本框 12"/>
            <p:cNvSpPr txBox="1"/>
            <p:nvPr/>
          </p:nvSpPr>
          <p:spPr>
            <a:xfrm>
              <a:off x="7044265" y="654757"/>
              <a:ext cx="2031325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2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800" dirty="0"/>
                <a:t>点击添加文章标题</a:t>
              </a:r>
            </a:p>
          </p:txBody>
        </p:sp>
        <p:sp>
          <p:nvSpPr>
            <p:cNvPr id="14" name="矩形 13"/>
            <p:cNvSpPr/>
            <p:nvPr/>
          </p:nvSpPr>
          <p:spPr>
            <a:xfrm flipH="1">
              <a:off x="7044265" y="1085299"/>
              <a:ext cx="2796749" cy="4124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800" dirty="0">
                  <a:solidFill>
                    <a:schemeClr val="bg1">
                      <a:lumMod val="85000"/>
                    </a:schemeClr>
                  </a:solidFill>
                  <a:cs typeface="+mn-ea"/>
                  <a:sym typeface="+mn-lt"/>
                </a:rPr>
                <a:t>Magic rain studio sales template, a more beautiful template please magic rainMagic rain</a:t>
              </a:r>
            </a:p>
          </p:txBody>
        </p:sp>
      </p:grpSp>
      <p:sp>
        <p:nvSpPr>
          <p:cNvPr id="15" name="矩形: 圆角 14"/>
          <p:cNvSpPr/>
          <p:nvPr/>
        </p:nvSpPr>
        <p:spPr>
          <a:xfrm>
            <a:off x="2074768" y="3977773"/>
            <a:ext cx="870857" cy="49348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2">
                  <a:lumMod val="9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52400" dist="63500" dir="5400000" sx="104000" sy="104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gradFill>
                <a:gsLst>
                  <a:gs pos="0">
                    <a:srgbClr val="2A2E66"/>
                  </a:gs>
                  <a:gs pos="100000">
                    <a:srgbClr val="2790B9"/>
                  </a:gs>
                </a:gsLst>
                <a:lin ang="2700000" scaled="1"/>
              </a:gra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6" name="原创设计师QQ：598969553          _7"/>
          <p:cNvGrpSpPr/>
          <p:nvPr/>
        </p:nvGrpSpPr>
        <p:grpSpPr>
          <a:xfrm>
            <a:off x="8171972" y="2385430"/>
            <a:ext cx="2796749" cy="842963"/>
            <a:chOff x="7044265" y="654757"/>
            <a:chExt cx="2796749" cy="842963"/>
          </a:xfrm>
        </p:grpSpPr>
        <p:sp>
          <p:nvSpPr>
            <p:cNvPr id="17" name="文本框 16"/>
            <p:cNvSpPr txBox="1"/>
            <p:nvPr/>
          </p:nvSpPr>
          <p:spPr>
            <a:xfrm>
              <a:off x="7044265" y="654757"/>
              <a:ext cx="2031325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2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800" dirty="0"/>
                <a:t>点击添加文章标题</a:t>
              </a:r>
            </a:p>
          </p:txBody>
        </p:sp>
        <p:sp>
          <p:nvSpPr>
            <p:cNvPr id="18" name="矩形 17"/>
            <p:cNvSpPr/>
            <p:nvPr/>
          </p:nvSpPr>
          <p:spPr>
            <a:xfrm flipH="1">
              <a:off x="7044265" y="1085299"/>
              <a:ext cx="2796749" cy="4124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800" dirty="0">
                  <a:solidFill>
                    <a:schemeClr val="bg1">
                      <a:lumMod val="85000"/>
                    </a:schemeClr>
                  </a:solidFill>
                  <a:cs typeface="+mn-ea"/>
                  <a:sym typeface="+mn-lt"/>
                </a:rPr>
                <a:t>Magic rain studio sales template, a more beautiful template please magic rainMagic rain</a:t>
              </a:r>
            </a:p>
          </p:txBody>
        </p:sp>
      </p:grpSp>
      <p:sp>
        <p:nvSpPr>
          <p:cNvPr id="19" name="矩形: 圆角 18"/>
          <p:cNvSpPr/>
          <p:nvPr/>
        </p:nvSpPr>
        <p:spPr>
          <a:xfrm>
            <a:off x="7116668" y="2560169"/>
            <a:ext cx="870857" cy="49348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2">
                  <a:lumMod val="9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52400" dist="63500" dir="5400000" sx="104000" sy="104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gradFill>
                <a:gsLst>
                  <a:gs pos="0">
                    <a:srgbClr val="2A2E66"/>
                  </a:gs>
                  <a:gs pos="100000">
                    <a:srgbClr val="2790B9"/>
                  </a:gs>
                </a:gsLst>
                <a:lin ang="2700000" scaled="1"/>
              </a:gra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原创设计师QQ：598969553          _7"/>
          <p:cNvGrpSpPr/>
          <p:nvPr/>
        </p:nvGrpSpPr>
        <p:grpSpPr>
          <a:xfrm>
            <a:off x="8171972" y="3798520"/>
            <a:ext cx="2796749" cy="842963"/>
            <a:chOff x="7044265" y="654757"/>
            <a:chExt cx="2796749" cy="842963"/>
          </a:xfrm>
        </p:grpSpPr>
        <p:sp>
          <p:nvSpPr>
            <p:cNvPr id="21" name="文本框 20"/>
            <p:cNvSpPr txBox="1"/>
            <p:nvPr/>
          </p:nvSpPr>
          <p:spPr>
            <a:xfrm>
              <a:off x="7044265" y="654757"/>
              <a:ext cx="2031325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2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800" dirty="0"/>
                <a:t>点击添加文章标题</a:t>
              </a:r>
            </a:p>
          </p:txBody>
        </p:sp>
        <p:sp>
          <p:nvSpPr>
            <p:cNvPr id="22" name="矩形 21"/>
            <p:cNvSpPr/>
            <p:nvPr/>
          </p:nvSpPr>
          <p:spPr>
            <a:xfrm flipH="1">
              <a:off x="7044265" y="1085299"/>
              <a:ext cx="2796749" cy="4124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800" dirty="0">
                  <a:solidFill>
                    <a:schemeClr val="bg1">
                      <a:lumMod val="85000"/>
                    </a:schemeClr>
                  </a:solidFill>
                  <a:cs typeface="+mn-ea"/>
                  <a:sym typeface="+mn-lt"/>
                </a:rPr>
                <a:t>Magic rain studio sales template, a more beautiful template please magic rainMagic rain</a:t>
              </a:r>
            </a:p>
          </p:txBody>
        </p:sp>
      </p:grpSp>
      <p:sp>
        <p:nvSpPr>
          <p:cNvPr id="23" name="矩形: 圆角 22"/>
          <p:cNvSpPr/>
          <p:nvPr/>
        </p:nvSpPr>
        <p:spPr>
          <a:xfrm>
            <a:off x="7116668" y="3973259"/>
            <a:ext cx="870857" cy="493486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2">
                  <a:lumMod val="9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52400" dist="63500" dir="5400000" sx="104000" sy="104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gradFill>
                <a:gsLst>
                  <a:gs pos="0">
                    <a:srgbClr val="2A2E66"/>
                  </a:gs>
                  <a:gs pos="100000">
                    <a:srgbClr val="2790B9"/>
                  </a:gs>
                </a:gsLst>
                <a:lin ang="2700000" scaled="1"/>
              </a:gra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251094" y="2578962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01</a:t>
            </a:r>
            <a:endParaRPr lang="zh-CN" altLang="en-US" sz="2400" dirty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251094" y="3993683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02</a:t>
            </a:r>
            <a:endParaRPr lang="zh-CN" altLang="en-US" sz="2400" dirty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292994" y="2576079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03</a:t>
            </a:r>
            <a:endParaRPr lang="zh-CN" altLang="en-US" sz="2400" dirty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292994" y="3989169"/>
            <a:ext cx="524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04</a:t>
            </a:r>
            <a:endParaRPr lang="zh-CN" altLang="en-US" sz="2400" dirty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9" name="文本框 6"/>
          <p:cNvSpPr txBox="1">
            <a:spLocks noChangeArrowheads="1"/>
          </p:cNvSpPr>
          <p:nvPr/>
        </p:nvSpPr>
        <p:spPr bwMode="auto">
          <a:xfrm>
            <a:off x="5016217" y="558278"/>
            <a:ext cx="2159566" cy="830997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000">
                <a:gradFill flip="none" rotWithShape="1">
                  <a:gsLst>
                    <a:gs pos="48000">
                      <a:schemeClr val="bg1"/>
                    </a:gs>
                    <a:gs pos="85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Agency FB" panose="020B0503020202020204" pitchFamily="34" charset="0"/>
              </a:defRPr>
            </a:lvl1pPr>
          </a:lstStyle>
          <a:p>
            <a:r>
              <a:rPr lang="en-US" altLang="zh-CN" sz="4800" dirty="0"/>
              <a:t>CONTENTS</a:t>
            </a:r>
          </a:p>
        </p:txBody>
      </p:sp>
      <p:pic>
        <p:nvPicPr>
          <p:cNvPr id="28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992537"/>
      </p:ext>
    </p:extLst>
  </p:cSld>
  <p:clrMapOvr>
    <a:masterClrMapping/>
  </p:clrMapOvr>
  <p:transition spd="slow" advClick="0" advTm="4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022416" y="3329379"/>
            <a:ext cx="4134465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/>
          <a:p>
            <a:r>
              <a:rPr lang="zh-CN" altLang="en-US" dirty="0">
                <a:gradFill flip="none" rotWithShape="1">
                  <a:gsLst>
                    <a:gs pos="48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点击添加目录过渡页标题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>
          <a:xfrm>
            <a:off x="2149475" y="3929001"/>
            <a:ext cx="7893050" cy="54854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ym typeface="+mn-lt"/>
              </a:rPr>
              <a:t>Magic rain studio sales template, a more beautiful template please magic rainMagic rain studio sales template, a moreMagic rain studio sales template, a more beautiful template please magic rainMagic rain studio sales</a:t>
            </a:r>
          </a:p>
        </p:txBody>
      </p:sp>
      <p:sp>
        <p:nvSpPr>
          <p:cNvPr id="4" name="原创设计师QQ69613753       _5"/>
          <p:cNvSpPr txBox="1"/>
          <p:nvPr/>
        </p:nvSpPr>
        <p:spPr>
          <a:xfrm>
            <a:off x="5787261" y="822201"/>
            <a:ext cx="617478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600" dirty="0">
                <a:gradFill flip="none" rotWithShape="1">
                  <a:gsLst>
                    <a:gs pos="48000">
                      <a:schemeClr val="bg1"/>
                    </a:gs>
                    <a:gs pos="85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Agency FB" panose="020B0503020202020204" pitchFamily="34" charset="0"/>
              </a:rPr>
              <a:t>1</a:t>
            </a:r>
            <a:endParaRPr lang="zh-CN" altLang="en-US" sz="16600" dirty="0">
              <a:gradFill flip="none" rotWithShape="1">
                <a:gsLst>
                  <a:gs pos="48000">
                    <a:schemeClr val="bg1"/>
                  </a:gs>
                  <a:gs pos="8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latin typeface="Agency FB" panose="020B0503020202020204" pitchFamily="34" charset="0"/>
            </a:endParaRPr>
          </a:p>
        </p:txBody>
      </p:sp>
      <p:pic>
        <p:nvPicPr>
          <p:cNvPr id="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877959"/>
      </p:ext>
    </p:extLst>
  </p:cSld>
  <p:clrMapOvr>
    <a:masterClrMapping/>
  </p:clrMapOvr>
  <p:transition spd="slow" advClick="0" advTm="4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任意多边形 9"/>
          <p:cNvSpPr/>
          <p:nvPr/>
        </p:nvSpPr>
        <p:spPr>
          <a:xfrm rot="2700000">
            <a:off x="5459714" y="1603131"/>
            <a:ext cx="1302252" cy="1302252"/>
          </a:xfrm>
          <a:custGeom>
            <a:avLst/>
            <a:gdLst>
              <a:gd name="connsiteX0" fmla="*/ 0 w 1970503"/>
              <a:gd name="connsiteY0" fmla="*/ 0 h 1970503"/>
              <a:gd name="connsiteX1" fmla="*/ 1970503 w 1970503"/>
              <a:gd name="connsiteY1" fmla="*/ 0 h 1970503"/>
              <a:gd name="connsiteX2" fmla="*/ 1970503 w 1970503"/>
              <a:gd name="connsiteY2" fmla="*/ 1265060 h 1970503"/>
              <a:gd name="connsiteX3" fmla="*/ 1241967 w 1970503"/>
              <a:gd name="connsiteY3" fmla="*/ 1265060 h 1970503"/>
              <a:gd name="connsiteX4" fmla="*/ 1241967 w 1970503"/>
              <a:gd name="connsiteY4" fmla="*/ 1970503 h 1970503"/>
              <a:gd name="connsiteX5" fmla="*/ 0 w 1970503"/>
              <a:gd name="connsiteY5" fmla="*/ 1970503 h 1970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0503" h="1970503">
                <a:moveTo>
                  <a:pt x="0" y="0"/>
                </a:moveTo>
                <a:lnTo>
                  <a:pt x="1970503" y="0"/>
                </a:lnTo>
                <a:lnTo>
                  <a:pt x="1970503" y="1265060"/>
                </a:lnTo>
                <a:lnTo>
                  <a:pt x="1241967" y="1265060"/>
                </a:lnTo>
                <a:lnTo>
                  <a:pt x="1241967" y="1970503"/>
                </a:lnTo>
                <a:lnTo>
                  <a:pt x="0" y="197050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10"/>
          <p:cNvSpPr/>
          <p:nvPr/>
        </p:nvSpPr>
        <p:spPr>
          <a:xfrm rot="8100000">
            <a:off x="7008991" y="3176348"/>
            <a:ext cx="1302252" cy="1302252"/>
          </a:xfrm>
          <a:custGeom>
            <a:avLst/>
            <a:gdLst>
              <a:gd name="connsiteX0" fmla="*/ 0 w 1970503"/>
              <a:gd name="connsiteY0" fmla="*/ 0 h 1970503"/>
              <a:gd name="connsiteX1" fmla="*/ 1970503 w 1970503"/>
              <a:gd name="connsiteY1" fmla="*/ 0 h 1970503"/>
              <a:gd name="connsiteX2" fmla="*/ 1970503 w 1970503"/>
              <a:gd name="connsiteY2" fmla="*/ 1265060 h 1970503"/>
              <a:gd name="connsiteX3" fmla="*/ 1241967 w 1970503"/>
              <a:gd name="connsiteY3" fmla="*/ 1265060 h 1970503"/>
              <a:gd name="connsiteX4" fmla="*/ 1241967 w 1970503"/>
              <a:gd name="connsiteY4" fmla="*/ 1970503 h 1970503"/>
              <a:gd name="connsiteX5" fmla="*/ 0 w 1970503"/>
              <a:gd name="connsiteY5" fmla="*/ 1970503 h 1970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0503" h="1970503">
                <a:moveTo>
                  <a:pt x="0" y="0"/>
                </a:moveTo>
                <a:lnTo>
                  <a:pt x="1970503" y="0"/>
                </a:lnTo>
                <a:lnTo>
                  <a:pt x="1970503" y="1265060"/>
                </a:lnTo>
                <a:lnTo>
                  <a:pt x="1241967" y="1265060"/>
                </a:lnTo>
                <a:lnTo>
                  <a:pt x="1241967" y="1970503"/>
                </a:lnTo>
                <a:lnTo>
                  <a:pt x="0" y="19705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11"/>
          <p:cNvSpPr/>
          <p:nvPr/>
        </p:nvSpPr>
        <p:spPr>
          <a:xfrm rot="18900000" flipV="1">
            <a:off x="5428587" y="4727014"/>
            <a:ext cx="1302252" cy="1302252"/>
          </a:xfrm>
          <a:custGeom>
            <a:avLst/>
            <a:gdLst>
              <a:gd name="connsiteX0" fmla="*/ 0 w 1970503"/>
              <a:gd name="connsiteY0" fmla="*/ 0 h 1970503"/>
              <a:gd name="connsiteX1" fmla="*/ 1970503 w 1970503"/>
              <a:gd name="connsiteY1" fmla="*/ 0 h 1970503"/>
              <a:gd name="connsiteX2" fmla="*/ 1970503 w 1970503"/>
              <a:gd name="connsiteY2" fmla="*/ 1265060 h 1970503"/>
              <a:gd name="connsiteX3" fmla="*/ 1241967 w 1970503"/>
              <a:gd name="connsiteY3" fmla="*/ 1265060 h 1970503"/>
              <a:gd name="connsiteX4" fmla="*/ 1241967 w 1970503"/>
              <a:gd name="connsiteY4" fmla="*/ 1970503 h 1970503"/>
              <a:gd name="connsiteX5" fmla="*/ 0 w 1970503"/>
              <a:gd name="connsiteY5" fmla="*/ 1970503 h 1970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0503" h="1970503">
                <a:moveTo>
                  <a:pt x="0" y="0"/>
                </a:moveTo>
                <a:lnTo>
                  <a:pt x="1970503" y="0"/>
                </a:lnTo>
                <a:lnTo>
                  <a:pt x="1970503" y="1265060"/>
                </a:lnTo>
                <a:lnTo>
                  <a:pt x="1241967" y="1265060"/>
                </a:lnTo>
                <a:lnTo>
                  <a:pt x="1241967" y="1970503"/>
                </a:lnTo>
                <a:lnTo>
                  <a:pt x="0" y="197050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12"/>
          <p:cNvSpPr/>
          <p:nvPr/>
        </p:nvSpPr>
        <p:spPr>
          <a:xfrm rot="13500000" flipH="1">
            <a:off x="3851105" y="3182237"/>
            <a:ext cx="1302252" cy="1302252"/>
          </a:xfrm>
          <a:custGeom>
            <a:avLst/>
            <a:gdLst>
              <a:gd name="connsiteX0" fmla="*/ 0 w 1970503"/>
              <a:gd name="connsiteY0" fmla="*/ 0 h 1970503"/>
              <a:gd name="connsiteX1" fmla="*/ 1970503 w 1970503"/>
              <a:gd name="connsiteY1" fmla="*/ 0 h 1970503"/>
              <a:gd name="connsiteX2" fmla="*/ 1970503 w 1970503"/>
              <a:gd name="connsiteY2" fmla="*/ 1265060 h 1970503"/>
              <a:gd name="connsiteX3" fmla="*/ 1241967 w 1970503"/>
              <a:gd name="connsiteY3" fmla="*/ 1265060 h 1970503"/>
              <a:gd name="connsiteX4" fmla="*/ 1241967 w 1970503"/>
              <a:gd name="connsiteY4" fmla="*/ 1970503 h 1970503"/>
              <a:gd name="connsiteX5" fmla="*/ 0 w 1970503"/>
              <a:gd name="connsiteY5" fmla="*/ 1970503 h 1970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0503" h="1970503">
                <a:moveTo>
                  <a:pt x="0" y="0"/>
                </a:moveTo>
                <a:lnTo>
                  <a:pt x="1970503" y="0"/>
                </a:lnTo>
                <a:lnTo>
                  <a:pt x="1970503" y="1265060"/>
                </a:lnTo>
                <a:lnTo>
                  <a:pt x="1241967" y="1265060"/>
                </a:lnTo>
                <a:lnTo>
                  <a:pt x="1241967" y="1970503"/>
                </a:lnTo>
                <a:lnTo>
                  <a:pt x="0" y="197050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 rot="8074992">
            <a:off x="6774251" y="2059649"/>
            <a:ext cx="842314" cy="1329943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sx="101000" sy="101000" algn="ctr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五边形 14"/>
          <p:cNvSpPr/>
          <p:nvPr/>
        </p:nvSpPr>
        <p:spPr>
          <a:xfrm rot="2700000">
            <a:off x="6680925" y="2247940"/>
            <a:ext cx="238593" cy="187898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直角三角形 11"/>
          <p:cNvSpPr>
            <a:spLocks noChangeAspect="1"/>
          </p:cNvSpPr>
          <p:nvPr/>
        </p:nvSpPr>
        <p:spPr>
          <a:xfrm rot="13460163">
            <a:off x="6326855" y="2593552"/>
            <a:ext cx="214122" cy="214122"/>
          </a:xfrm>
          <a:prstGeom prst="rtTriangle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13525008" flipH="1">
            <a:off x="4578157" y="2048858"/>
            <a:ext cx="842314" cy="1329943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sx="101000" sy="101000" algn="ctr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五边形 17"/>
          <p:cNvSpPr/>
          <p:nvPr/>
        </p:nvSpPr>
        <p:spPr>
          <a:xfrm rot="18900000">
            <a:off x="4483499" y="3005892"/>
            <a:ext cx="238593" cy="18789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>
            <a:spLocks noChangeAspect="1"/>
          </p:cNvSpPr>
          <p:nvPr/>
        </p:nvSpPr>
        <p:spPr>
          <a:xfrm rot="8060163">
            <a:off x="7120382" y="3384293"/>
            <a:ext cx="214122" cy="214122"/>
          </a:xfrm>
          <a:prstGeom prst="rtTriangle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 rot="13525008" flipV="1">
            <a:off x="6763459" y="4254563"/>
            <a:ext cx="842314" cy="1329943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sx="101000" sy="101000" algn="ctr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直角三角形 16"/>
          <p:cNvSpPr>
            <a:spLocks noChangeAspect="1"/>
          </p:cNvSpPr>
          <p:nvPr/>
        </p:nvSpPr>
        <p:spPr>
          <a:xfrm rot="13539837" flipV="1">
            <a:off x="7106872" y="4047288"/>
            <a:ext cx="214122" cy="214122"/>
          </a:xfrm>
          <a:prstGeom prst="rtTriangle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五边形 21"/>
          <p:cNvSpPr/>
          <p:nvPr/>
        </p:nvSpPr>
        <p:spPr>
          <a:xfrm rot="8100000">
            <a:off x="7455791" y="4438500"/>
            <a:ext cx="238593" cy="187898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直角三角形 18"/>
          <p:cNvSpPr>
            <a:spLocks noChangeAspect="1"/>
          </p:cNvSpPr>
          <p:nvPr/>
        </p:nvSpPr>
        <p:spPr>
          <a:xfrm rot="8139837" flipV="1">
            <a:off x="6308312" y="4834057"/>
            <a:ext cx="214122" cy="214122"/>
          </a:xfrm>
          <a:prstGeom prst="rtTriangle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直角三角形 19"/>
          <p:cNvSpPr>
            <a:spLocks noChangeAspect="1"/>
          </p:cNvSpPr>
          <p:nvPr/>
        </p:nvSpPr>
        <p:spPr>
          <a:xfrm rot="13460163" flipH="1" flipV="1">
            <a:off x="5626402" y="4844849"/>
            <a:ext cx="214122" cy="214122"/>
          </a:xfrm>
          <a:prstGeom prst="rtTriangle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 rot="8074992" flipH="1" flipV="1">
            <a:off x="4554106" y="4269583"/>
            <a:ext cx="842314" cy="1329943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9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sx="101000" sy="101000" algn="ctr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直角三角形 21"/>
          <p:cNvSpPr>
            <a:spLocks noChangeAspect="1"/>
          </p:cNvSpPr>
          <p:nvPr/>
        </p:nvSpPr>
        <p:spPr>
          <a:xfrm rot="8060163" flipH="1" flipV="1">
            <a:off x="4841086" y="4067322"/>
            <a:ext cx="214122" cy="214122"/>
          </a:xfrm>
          <a:prstGeom prst="rtTriangle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五边形 26"/>
          <p:cNvSpPr/>
          <p:nvPr/>
        </p:nvSpPr>
        <p:spPr>
          <a:xfrm rot="13500000">
            <a:off x="5243082" y="5239452"/>
            <a:ext cx="238593" cy="187898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直角三角形 23"/>
          <p:cNvSpPr>
            <a:spLocks noChangeAspect="1"/>
          </p:cNvSpPr>
          <p:nvPr/>
        </p:nvSpPr>
        <p:spPr>
          <a:xfrm rot="13460163" flipH="1" flipV="1">
            <a:off x="5667017" y="2584949"/>
            <a:ext cx="214122" cy="214122"/>
          </a:xfrm>
          <a:prstGeom prst="rt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直角三角形 24"/>
          <p:cNvSpPr>
            <a:spLocks noChangeAspect="1"/>
          </p:cNvSpPr>
          <p:nvPr/>
        </p:nvSpPr>
        <p:spPr>
          <a:xfrm rot="13539837" flipH="1">
            <a:off x="4846618" y="3381954"/>
            <a:ext cx="214122" cy="214122"/>
          </a:xfrm>
          <a:prstGeom prst="rt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6980179" y="4824285"/>
            <a:ext cx="331349" cy="273419"/>
            <a:chOff x="2778125" y="844550"/>
            <a:chExt cx="971550" cy="801688"/>
          </a:xfrm>
          <a:solidFill>
            <a:srgbClr val="E6BC3A"/>
          </a:solidFill>
        </p:grpSpPr>
        <p:sp>
          <p:nvSpPr>
            <p:cNvPr id="27" name="Freeform 32"/>
            <p:cNvSpPr>
              <a:spLocks/>
            </p:cNvSpPr>
            <p:nvPr/>
          </p:nvSpPr>
          <p:spPr bwMode="auto">
            <a:xfrm>
              <a:off x="3081338" y="1498600"/>
              <a:ext cx="365125" cy="147638"/>
            </a:xfrm>
            <a:custGeom>
              <a:avLst/>
              <a:gdLst>
                <a:gd name="T0" fmla="*/ 88 w 96"/>
                <a:gd name="T1" fmla="*/ 23 h 39"/>
                <a:gd name="T2" fmla="*/ 56 w 96"/>
                <a:gd name="T3" fmla="*/ 23 h 39"/>
                <a:gd name="T4" fmla="*/ 56 w 96"/>
                <a:gd name="T5" fmla="*/ 8 h 39"/>
                <a:gd name="T6" fmla="*/ 48 w 96"/>
                <a:gd name="T7" fmla="*/ 0 h 39"/>
                <a:gd name="T8" fmla="*/ 40 w 96"/>
                <a:gd name="T9" fmla="*/ 8 h 39"/>
                <a:gd name="T10" fmla="*/ 40 w 96"/>
                <a:gd name="T11" fmla="*/ 23 h 39"/>
                <a:gd name="T12" fmla="*/ 8 w 96"/>
                <a:gd name="T13" fmla="*/ 23 h 39"/>
                <a:gd name="T14" fmla="*/ 0 w 96"/>
                <a:gd name="T15" fmla="*/ 31 h 39"/>
                <a:gd name="T16" fmla="*/ 8 w 96"/>
                <a:gd name="T17" fmla="*/ 39 h 39"/>
                <a:gd name="T18" fmla="*/ 88 w 96"/>
                <a:gd name="T19" fmla="*/ 39 h 39"/>
                <a:gd name="T20" fmla="*/ 96 w 96"/>
                <a:gd name="T21" fmla="*/ 31 h 39"/>
                <a:gd name="T22" fmla="*/ 88 w 96"/>
                <a:gd name="T23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6" h="39">
                  <a:moveTo>
                    <a:pt x="88" y="23"/>
                  </a:moveTo>
                  <a:cubicBezTo>
                    <a:pt x="56" y="23"/>
                    <a:pt x="56" y="23"/>
                    <a:pt x="56" y="23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4"/>
                    <a:pt x="53" y="0"/>
                    <a:pt x="48" y="0"/>
                  </a:cubicBezTo>
                  <a:cubicBezTo>
                    <a:pt x="44" y="0"/>
                    <a:pt x="40" y="4"/>
                    <a:pt x="40" y="8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3" y="23"/>
                    <a:pt x="0" y="26"/>
                    <a:pt x="0" y="31"/>
                  </a:cubicBezTo>
                  <a:cubicBezTo>
                    <a:pt x="0" y="35"/>
                    <a:pt x="3" y="39"/>
                    <a:pt x="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93" y="39"/>
                    <a:pt x="96" y="35"/>
                    <a:pt x="96" y="31"/>
                  </a:cubicBezTo>
                  <a:cubicBezTo>
                    <a:pt x="96" y="26"/>
                    <a:pt x="93" y="23"/>
                    <a:pt x="88" y="23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8" name="Freeform 33"/>
            <p:cNvSpPr>
              <a:spLocks noEditPoints="1"/>
            </p:cNvSpPr>
            <p:nvPr/>
          </p:nvSpPr>
          <p:spPr bwMode="auto">
            <a:xfrm>
              <a:off x="2778125" y="844550"/>
              <a:ext cx="971550" cy="615950"/>
            </a:xfrm>
            <a:custGeom>
              <a:avLst/>
              <a:gdLst>
                <a:gd name="T0" fmla="*/ 240 w 256"/>
                <a:gd name="T1" fmla="*/ 0 h 162"/>
                <a:gd name="T2" fmla="*/ 16 w 256"/>
                <a:gd name="T3" fmla="*/ 0 h 162"/>
                <a:gd name="T4" fmla="*/ 0 w 256"/>
                <a:gd name="T5" fmla="*/ 16 h 162"/>
                <a:gd name="T6" fmla="*/ 0 w 256"/>
                <a:gd name="T7" fmla="*/ 146 h 162"/>
                <a:gd name="T8" fmla="*/ 16 w 256"/>
                <a:gd name="T9" fmla="*/ 162 h 162"/>
                <a:gd name="T10" fmla="*/ 240 w 256"/>
                <a:gd name="T11" fmla="*/ 162 h 162"/>
                <a:gd name="T12" fmla="*/ 256 w 256"/>
                <a:gd name="T13" fmla="*/ 146 h 162"/>
                <a:gd name="T14" fmla="*/ 256 w 256"/>
                <a:gd name="T15" fmla="*/ 16 h 162"/>
                <a:gd name="T16" fmla="*/ 240 w 256"/>
                <a:gd name="T17" fmla="*/ 0 h 162"/>
                <a:gd name="T18" fmla="*/ 16 w 256"/>
                <a:gd name="T19" fmla="*/ 146 h 162"/>
                <a:gd name="T20" fmla="*/ 16 w 256"/>
                <a:gd name="T21" fmla="*/ 134 h 162"/>
                <a:gd name="T22" fmla="*/ 169 w 256"/>
                <a:gd name="T23" fmla="*/ 134 h 162"/>
                <a:gd name="T24" fmla="*/ 175 w 256"/>
                <a:gd name="T25" fmla="*/ 129 h 162"/>
                <a:gd name="T26" fmla="*/ 169 w 256"/>
                <a:gd name="T27" fmla="*/ 123 h 162"/>
                <a:gd name="T28" fmla="*/ 16 w 256"/>
                <a:gd name="T29" fmla="*/ 123 h 162"/>
                <a:gd name="T30" fmla="*/ 16 w 256"/>
                <a:gd name="T31" fmla="*/ 16 h 162"/>
                <a:gd name="T32" fmla="*/ 240 w 256"/>
                <a:gd name="T33" fmla="*/ 16 h 162"/>
                <a:gd name="T34" fmla="*/ 240 w 256"/>
                <a:gd name="T35" fmla="*/ 123 h 162"/>
                <a:gd name="T36" fmla="*/ 202 w 256"/>
                <a:gd name="T37" fmla="*/ 123 h 162"/>
                <a:gd name="T38" fmla="*/ 197 w 256"/>
                <a:gd name="T39" fmla="*/ 129 h 162"/>
                <a:gd name="T40" fmla="*/ 202 w 256"/>
                <a:gd name="T41" fmla="*/ 134 h 162"/>
                <a:gd name="T42" fmla="*/ 240 w 256"/>
                <a:gd name="T43" fmla="*/ 134 h 162"/>
                <a:gd name="T44" fmla="*/ 240 w 256"/>
                <a:gd name="T45" fmla="*/ 146 h 162"/>
                <a:gd name="T46" fmla="*/ 16 w 256"/>
                <a:gd name="T47" fmla="*/ 14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6" h="162">
                  <a:moveTo>
                    <a:pt x="240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54"/>
                    <a:pt x="7" y="162"/>
                    <a:pt x="16" y="162"/>
                  </a:cubicBezTo>
                  <a:cubicBezTo>
                    <a:pt x="240" y="162"/>
                    <a:pt x="240" y="162"/>
                    <a:pt x="240" y="162"/>
                  </a:cubicBezTo>
                  <a:cubicBezTo>
                    <a:pt x="249" y="162"/>
                    <a:pt x="256" y="154"/>
                    <a:pt x="256" y="146"/>
                  </a:cubicBezTo>
                  <a:cubicBezTo>
                    <a:pt x="256" y="16"/>
                    <a:pt x="256" y="16"/>
                    <a:pt x="256" y="16"/>
                  </a:cubicBezTo>
                  <a:cubicBezTo>
                    <a:pt x="256" y="7"/>
                    <a:pt x="249" y="0"/>
                    <a:pt x="240" y="0"/>
                  </a:cubicBezTo>
                  <a:close/>
                  <a:moveTo>
                    <a:pt x="16" y="146"/>
                  </a:moveTo>
                  <a:cubicBezTo>
                    <a:pt x="16" y="134"/>
                    <a:pt x="16" y="134"/>
                    <a:pt x="16" y="134"/>
                  </a:cubicBezTo>
                  <a:cubicBezTo>
                    <a:pt x="169" y="134"/>
                    <a:pt x="169" y="134"/>
                    <a:pt x="169" y="134"/>
                  </a:cubicBezTo>
                  <a:cubicBezTo>
                    <a:pt x="172" y="134"/>
                    <a:pt x="175" y="132"/>
                    <a:pt x="175" y="129"/>
                  </a:cubicBezTo>
                  <a:cubicBezTo>
                    <a:pt x="175" y="126"/>
                    <a:pt x="172" y="123"/>
                    <a:pt x="169" y="123"/>
                  </a:cubicBezTo>
                  <a:cubicBezTo>
                    <a:pt x="16" y="123"/>
                    <a:pt x="16" y="123"/>
                    <a:pt x="16" y="123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240" y="16"/>
                    <a:pt x="240" y="16"/>
                    <a:pt x="240" y="16"/>
                  </a:cubicBezTo>
                  <a:cubicBezTo>
                    <a:pt x="240" y="123"/>
                    <a:pt x="240" y="123"/>
                    <a:pt x="240" y="123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199" y="123"/>
                    <a:pt x="197" y="126"/>
                    <a:pt x="197" y="129"/>
                  </a:cubicBezTo>
                  <a:cubicBezTo>
                    <a:pt x="197" y="132"/>
                    <a:pt x="199" y="134"/>
                    <a:pt x="202" y="134"/>
                  </a:cubicBezTo>
                  <a:cubicBezTo>
                    <a:pt x="240" y="134"/>
                    <a:pt x="240" y="134"/>
                    <a:pt x="240" y="134"/>
                  </a:cubicBezTo>
                  <a:cubicBezTo>
                    <a:pt x="240" y="146"/>
                    <a:pt x="240" y="146"/>
                    <a:pt x="240" y="146"/>
                  </a:cubicBezTo>
                  <a:lnTo>
                    <a:pt x="16" y="146"/>
                  </a:ln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29" name="Freeform 86"/>
          <p:cNvSpPr>
            <a:spLocks noEditPoints="1"/>
          </p:cNvSpPr>
          <p:nvPr/>
        </p:nvSpPr>
        <p:spPr bwMode="auto">
          <a:xfrm>
            <a:off x="7058194" y="2540612"/>
            <a:ext cx="338499" cy="380114"/>
          </a:xfrm>
          <a:custGeom>
            <a:avLst/>
            <a:gdLst>
              <a:gd name="T0" fmla="*/ 119 w 228"/>
              <a:gd name="T1" fmla="*/ 14 h 256"/>
              <a:gd name="T2" fmla="*/ 114 w 228"/>
              <a:gd name="T3" fmla="*/ 0 h 256"/>
              <a:gd name="T4" fmla="*/ 109 w 228"/>
              <a:gd name="T5" fmla="*/ 14 h 256"/>
              <a:gd name="T6" fmla="*/ 109 w 228"/>
              <a:gd name="T7" fmla="*/ 242 h 256"/>
              <a:gd name="T8" fmla="*/ 114 w 228"/>
              <a:gd name="T9" fmla="*/ 256 h 256"/>
              <a:gd name="T10" fmla="*/ 119 w 228"/>
              <a:gd name="T11" fmla="*/ 242 h 256"/>
              <a:gd name="T12" fmla="*/ 206 w 228"/>
              <a:gd name="T13" fmla="*/ 163 h 256"/>
              <a:gd name="T14" fmla="*/ 183 w 228"/>
              <a:gd name="T15" fmla="*/ 128 h 256"/>
              <a:gd name="T16" fmla="*/ 206 w 228"/>
              <a:gd name="T17" fmla="*/ 93 h 256"/>
              <a:gd name="T18" fmla="*/ 206 w 228"/>
              <a:gd name="T19" fmla="*/ 163 h 256"/>
              <a:gd name="T20" fmla="*/ 119 w 228"/>
              <a:gd name="T21" fmla="*/ 226 h 256"/>
              <a:gd name="T22" fmla="*/ 167 w 228"/>
              <a:gd name="T23" fmla="*/ 167 h 256"/>
              <a:gd name="T24" fmla="*/ 61 w 228"/>
              <a:gd name="T25" fmla="*/ 167 h 256"/>
              <a:gd name="T26" fmla="*/ 109 w 228"/>
              <a:gd name="T27" fmla="*/ 226 h 256"/>
              <a:gd name="T28" fmla="*/ 61 w 228"/>
              <a:gd name="T29" fmla="*/ 167 h 256"/>
              <a:gd name="T30" fmla="*/ 58 w 228"/>
              <a:gd name="T31" fmla="*/ 100 h 256"/>
              <a:gd name="T32" fmla="*/ 109 w 228"/>
              <a:gd name="T33" fmla="*/ 154 h 256"/>
              <a:gd name="T34" fmla="*/ 56 w 228"/>
              <a:gd name="T35" fmla="*/ 128 h 256"/>
              <a:gd name="T36" fmla="*/ 119 w 228"/>
              <a:gd name="T37" fmla="*/ 102 h 256"/>
              <a:gd name="T38" fmla="*/ 172 w 228"/>
              <a:gd name="T39" fmla="*/ 128 h 256"/>
              <a:gd name="T40" fmla="*/ 119 w 228"/>
              <a:gd name="T41" fmla="*/ 154 h 256"/>
              <a:gd name="T42" fmla="*/ 69 w 228"/>
              <a:gd name="T43" fmla="*/ 43 h 256"/>
              <a:gd name="T44" fmla="*/ 78 w 228"/>
              <a:gd name="T45" fmla="*/ 50 h 256"/>
              <a:gd name="T46" fmla="*/ 109 w 228"/>
              <a:gd name="T47" fmla="*/ 30 h 256"/>
              <a:gd name="T48" fmla="*/ 114 w 228"/>
              <a:gd name="T49" fmla="*/ 55 h 256"/>
              <a:gd name="T50" fmla="*/ 119 w 228"/>
              <a:gd name="T51" fmla="*/ 30 h 256"/>
              <a:gd name="T52" fmla="*/ 150 w 228"/>
              <a:gd name="T53" fmla="*/ 50 h 256"/>
              <a:gd name="T54" fmla="*/ 158 w 228"/>
              <a:gd name="T55" fmla="*/ 51 h 256"/>
              <a:gd name="T56" fmla="*/ 156 w 228"/>
              <a:gd name="T57" fmla="*/ 39 h 256"/>
              <a:gd name="T58" fmla="*/ 178 w 228"/>
              <a:gd name="T59" fmla="*/ 88 h 256"/>
              <a:gd name="T60" fmla="*/ 164 w 228"/>
              <a:gd name="T61" fmla="*/ 64 h 256"/>
              <a:gd name="T62" fmla="*/ 167 w 228"/>
              <a:gd name="T63" fmla="*/ 89 h 256"/>
              <a:gd name="T64" fmla="*/ 119 w 228"/>
              <a:gd name="T65" fmla="*/ 74 h 256"/>
              <a:gd name="T66" fmla="*/ 109 w 228"/>
              <a:gd name="T67" fmla="*/ 74 h 256"/>
              <a:gd name="T68" fmla="*/ 61 w 228"/>
              <a:gd name="T69" fmla="*/ 89 h 256"/>
              <a:gd name="T70" fmla="*/ 63 w 228"/>
              <a:gd name="T71" fmla="*/ 64 h 256"/>
              <a:gd name="T72" fmla="*/ 50 w 228"/>
              <a:gd name="T73" fmla="*/ 88 h 256"/>
              <a:gd name="T74" fmla="*/ 72 w 228"/>
              <a:gd name="T75" fmla="*/ 39 h 256"/>
              <a:gd name="T76" fmla="*/ 48 w 228"/>
              <a:gd name="T77" fmla="*/ 98 h 256"/>
              <a:gd name="T78" fmla="*/ 48 w 228"/>
              <a:gd name="T79" fmla="*/ 157 h 256"/>
              <a:gd name="T80" fmla="*/ 16 w 228"/>
              <a:gd name="T81" fmla="*/ 128 h 256"/>
              <a:gd name="T82" fmla="*/ 27 w 228"/>
              <a:gd name="T83" fmla="*/ 173 h 256"/>
              <a:gd name="T84" fmla="*/ 73 w 228"/>
              <a:gd name="T85" fmla="*/ 217 h 256"/>
              <a:gd name="T86" fmla="*/ 155 w 228"/>
              <a:gd name="T87" fmla="*/ 217 h 256"/>
              <a:gd name="T88" fmla="*/ 201 w 228"/>
              <a:gd name="T89" fmla="*/ 173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28" h="256">
                <a:moveTo>
                  <a:pt x="228" y="128"/>
                </a:moveTo>
                <a:cubicBezTo>
                  <a:pt x="228" y="67"/>
                  <a:pt x="180" y="17"/>
                  <a:pt x="119" y="14"/>
                </a:cubicBezTo>
                <a:cubicBezTo>
                  <a:pt x="119" y="6"/>
                  <a:pt x="119" y="6"/>
                  <a:pt x="119" y="6"/>
                </a:cubicBezTo>
                <a:cubicBezTo>
                  <a:pt x="119" y="3"/>
                  <a:pt x="117" y="0"/>
                  <a:pt x="114" y="0"/>
                </a:cubicBezTo>
                <a:cubicBezTo>
                  <a:pt x="111" y="0"/>
                  <a:pt x="109" y="3"/>
                  <a:pt x="109" y="6"/>
                </a:cubicBezTo>
                <a:cubicBezTo>
                  <a:pt x="109" y="14"/>
                  <a:pt x="109" y="14"/>
                  <a:pt x="109" y="14"/>
                </a:cubicBezTo>
                <a:cubicBezTo>
                  <a:pt x="48" y="17"/>
                  <a:pt x="0" y="67"/>
                  <a:pt x="0" y="128"/>
                </a:cubicBezTo>
                <a:cubicBezTo>
                  <a:pt x="0" y="189"/>
                  <a:pt x="48" y="239"/>
                  <a:pt x="109" y="242"/>
                </a:cubicBezTo>
                <a:cubicBezTo>
                  <a:pt x="109" y="251"/>
                  <a:pt x="109" y="251"/>
                  <a:pt x="109" y="251"/>
                </a:cubicBezTo>
                <a:cubicBezTo>
                  <a:pt x="109" y="254"/>
                  <a:pt x="111" y="256"/>
                  <a:pt x="114" y="256"/>
                </a:cubicBezTo>
                <a:cubicBezTo>
                  <a:pt x="117" y="256"/>
                  <a:pt x="119" y="254"/>
                  <a:pt x="119" y="251"/>
                </a:cubicBezTo>
                <a:cubicBezTo>
                  <a:pt x="119" y="242"/>
                  <a:pt x="119" y="242"/>
                  <a:pt x="119" y="242"/>
                </a:cubicBezTo>
                <a:cubicBezTo>
                  <a:pt x="180" y="239"/>
                  <a:pt x="228" y="189"/>
                  <a:pt x="228" y="128"/>
                </a:cubicBezTo>
                <a:close/>
                <a:moveTo>
                  <a:pt x="206" y="163"/>
                </a:moveTo>
                <a:cubicBezTo>
                  <a:pt x="201" y="161"/>
                  <a:pt x="193" y="159"/>
                  <a:pt x="180" y="157"/>
                </a:cubicBezTo>
                <a:cubicBezTo>
                  <a:pt x="182" y="148"/>
                  <a:pt x="183" y="138"/>
                  <a:pt x="183" y="128"/>
                </a:cubicBezTo>
                <a:cubicBezTo>
                  <a:pt x="183" y="118"/>
                  <a:pt x="182" y="108"/>
                  <a:pt x="180" y="98"/>
                </a:cubicBezTo>
                <a:cubicBezTo>
                  <a:pt x="193" y="97"/>
                  <a:pt x="201" y="95"/>
                  <a:pt x="206" y="93"/>
                </a:cubicBezTo>
                <a:cubicBezTo>
                  <a:pt x="210" y="104"/>
                  <a:pt x="212" y="116"/>
                  <a:pt x="212" y="128"/>
                </a:cubicBezTo>
                <a:cubicBezTo>
                  <a:pt x="212" y="140"/>
                  <a:pt x="210" y="152"/>
                  <a:pt x="206" y="163"/>
                </a:cubicBezTo>
                <a:close/>
                <a:moveTo>
                  <a:pt x="130" y="225"/>
                </a:moveTo>
                <a:cubicBezTo>
                  <a:pt x="127" y="225"/>
                  <a:pt x="123" y="226"/>
                  <a:pt x="119" y="226"/>
                </a:cubicBezTo>
                <a:cubicBezTo>
                  <a:pt x="119" y="165"/>
                  <a:pt x="119" y="165"/>
                  <a:pt x="119" y="165"/>
                </a:cubicBezTo>
                <a:cubicBezTo>
                  <a:pt x="138" y="165"/>
                  <a:pt x="154" y="166"/>
                  <a:pt x="167" y="167"/>
                </a:cubicBezTo>
                <a:cubicBezTo>
                  <a:pt x="161" y="195"/>
                  <a:pt x="147" y="216"/>
                  <a:pt x="130" y="225"/>
                </a:cubicBezTo>
                <a:close/>
                <a:moveTo>
                  <a:pt x="61" y="167"/>
                </a:moveTo>
                <a:cubicBezTo>
                  <a:pt x="74" y="166"/>
                  <a:pt x="90" y="165"/>
                  <a:pt x="109" y="165"/>
                </a:cubicBezTo>
                <a:cubicBezTo>
                  <a:pt x="109" y="226"/>
                  <a:pt x="109" y="226"/>
                  <a:pt x="109" y="226"/>
                </a:cubicBezTo>
                <a:cubicBezTo>
                  <a:pt x="105" y="226"/>
                  <a:pt x="101" y="225"/>
                  <a:pt x="98" y="225"/>
                </a:cubicBezTo>
                <a:cubicBezTo>
                  <a:pt x="81" y="216"/>
                  <a:pt x="67" y="195"/>
                  <a:pt x="61" y="167"/>
                </a:cubicBezTo>
                <a:close/>
                <a:moveTo>
                  <a:pt x="56" y="128"/>
                </a:moveTo>
                <a:cubicBezTo>
                  <a:pt x="56" y="118"/>
                  <a:pt x="57" y="109"/>
                  <a:pt x="58" y="100"/>
                </a:cubicBezTo>
                <a:cubicBezTo>
                  <a:pt x="73" y="101"/>
                  <a:pt x="90" y="102"/>
                  <a:pt x="109" y="102"/>
                </a:cubicBezTo>
                <a:cubicBezTo>
                  <a:pt x="109" y="154"/>
                  <a:pt x="109" y="154"/>
                  <a:pt x="109" y="154"/>
                </a:cubicBezTo>
                <a:cubicBezTo>
                  <a:pt x="90" y="154"/>
                  <a:pt x="73" y="155"/>
                  <a:pt x="58" y="156"/>
                </a:cubicBezTo>
                <a:cubicBezTo>
                  <a:pt x="57" y="147"/>
                  <a:pt x="56" y="138"/>
                  <a:pt x="56" y="128"/>
                </a:cubicBezTo>
                <a:close/>
                <a:moveTo>
                  <a:pt x="119" y="154"/>
                </a:moveTo>
                <a:cubicBezTo>
                  <a:pt x="119" y="102"/>
                  <a:pt x="119" y="102"/>
                  <a:pt x="119" y="102"/>
                </a:cubicBezTo>
                <a:cubicBezTo>
                  <a:pt x="138" y="102"/>
                  <a:pt x="155" y="101"/>
                  <a:pt x="169" y="100"/>
                </a:cubicBezTo>
                <a:cubicBezTo>
                  <a:pt x="171" y="109"/>
                  <a:pt x="172" y="118"/>
                  <a:pt x="172" y="128"/>
                </a:cubicBezTo>
                <a:cubicBezTo>
                  <a:pt x="172" y="138"/>
                  <a:pt x="171" y="147"/>
                  <a:pt x="170" y="156"/>
                </a:cubicBezTo>
                <a:cubicBezTo>
                  <a:pt x="155" y="155"/>
                  <a:pt x="138" y="154"/>
                  <a:pt x="119" y="154"/>
                </a:cubicBezTo>
                <a:close/>
                <a:moveTo>
                  <a:pt x="72" y="39"/>
                </a:moveTo>
                <a:cubicBezTo>
                  <a:pt x="71" y="40"/>
                  <a:pt x="70" y="42"/>
                  <a:pt x="69" y="43"/>
                </a:cubicBezTo>
                <a:cubicBezTo>
                  <a:pt x="67" y="46"/>
                  <a:pt x="68" y="49"/>
                  <a:pt x="70" y="51"/>
                </a:cubicBezTo>
                <a:cubicBezTo>
                  <a:pt x="73" y="52"/>
                  <a:pt x="76" y="52"/>
                  <a:pt x="78" y="50"/>
                </a:cubicBezTo>
                <a:cubicBezTo>
                  <a:pt x="84" y="41"/>
                  <a:pt x="91" y="35"/>
                  <a:pt x="98" y="31"/>
                </a:cubicBezTo>
                <a:cubicBezTo>
                  <a:pt x="102" y="30"/>
                  <a:pt x="105" y="30"/>
                  <a:pt x="109" y="30"/>
                </a:cubicBezTo>
                <a:cubicBezTo>
                  <a:pt x="109" y="50"/>
                  <a:pt x="109" y="50"/>
                  <a:pt x="109" y="50"/>
                </a:cubicBezTo>
                <a:cubicBezTo>
                  <a:pt x="109" y="53"/>
                  <a:pt x="111" y="55"/>
                  <a:pt x="114" y="55"/>
                </a:cubicBezTo>
                <a:cubicBezTo>
                  <a:pt x="117" y="55"/>
                  <a:pt x="119" y="53"/>
                  <a:pt x="119" y="50"/>
                </a:cubicBezTo>
                <a:cubicBezTo>
                  <a:pt x="119" y="30"/>
                  <a:pt x="119" y="30"/>
                  <a:pt x="119" y="30"/>
                </a:cubicBezTo>
                <a:cubicBezTo>
                  <a:pt x="123" y="30"/>
                  <a:pt x="126" y="30"/>
                  <a:pt x="130" y="31"/>
                </a:cubicBezTo>
                <a:cubicBezTo>
                  <a:pt x="137" y="35"/>
                  <a:pt x="144" y="41"/>
                  <a:pt x="150" y="50"/>
                </a:cubicBezTo>
                <a:cubicBezTo>
                  <a:pt x="151" y="51"/>
                  <a:pt x="153" y="52"/>
                  <a:pt x="155" y="52"/>
                </a:cubicBezTo>
                <a:cubicBezTo>
                  <a:pt x="156" y="52"/>
                  <a:pt x="157" y="51"/>
                  <a:pt x="158" y="51"/>
                </a:cubicBezTo>
                <a:cubicBezTo>
                  <a:pt x="160" y="49"/>
                  <a:pt x="161" y="46"/>
                  <a:pt x="159" y="43"/>
                </a:cubicBezTo>
                <a:cubicBezTo>
                  <a:pt x="158" y="42"/>
                  <a:pt x="157" y="40"/>
                  <a:pt x="156" y="39"/>
                </a:cubicBezTo>
                <a:cubicBezTo>
                  <a:pt x="175" y="48"/>
                  <a:pt x="191" y="64"/>
                  <a:pt x="201" y="83"/>
                </a:cubicBezTo>
                <a:cubicBezTo>
                  <a:pt x="199" y="85"/>
                  <a:pt x="190" y="86"/>
                  <a:pt x="178" y="88"/>
                </a:cubicBezTo>
                <a:cubicBezTo>
                  <a:pt x="176" y="81"/>
                  <a:pt x="174" y="73"/>
                  <a:pt x="171" y="67"/>
                </a:cubicBezTo>
                <a:cubicBezTo>
                  <a:pt x="170" y="64"/>
                  <a:pt x="167" y="63"/>
                  <a:pt x="164" y="64"/>
                </a:cubicBezTo>
                <a:cubicBezTo>
                  <a:pt x="162" y="65"/>
                  <a:pt x="160" y="68"/>
                  <a:pt x="162" y="71"/>
                </a:cubicBezTo>
                <a:cubicBezTo>
                  <a:pt x="164" y="76"/>
                  <a:pt x="166" y="83"/>
                  <a:pt x="167" y="89"/>
                </a:cubicBezTo>
                <a:cubicBezTo>
                  <a:pt x="154" y="90"/>
                  <a:pt x="138" y="91"/>
                  <a:pt x="119" y="91"/>
                </a:cubicBezTo>
                <a:cubicBezTo>
                  <a:pt x="119" y="74"/>
                  <a:pt x="119" y="74"/>
                  <a:pt x="119" y="74"/>
                </a:cubicBezTo>
                <a:cubicBezTo>
                  <a:pt x="119" y="71"/>
                  <a:pt x="117" y="68"/>
                  <a:pt x="114" y="68"/>
                </a:cubicBezTo>
                <a:cubicBezTo>
                  <a:pt x="111" y="68"/>
                  <a:pt x="109" y="71"/>
                  <a:pt x="109" y="74"/>
                </a:cubicBezTo>
                <a:cubicBezTo>
                  <a:pt x="109" y="91"/>
                  <a:pt x="109" y="91"/>
                  <a:pt x="109" y="91"/>
                </a:cubicBezTo>
                <a:cubicBezTo>
                  <a:pt x="90" y="91"/>
                  <a:pt x="74" y="90"/>
                  <a:pt x="61" y="89"/>
                </a:cubicBezTo>
                <a:cubicBezTo>
                  <a:pt x="62" y="83"/>
                  <a:pt x="64" y="76"/>
                  <a:pt x="66" y="71"/>
                </a:cubicBezTo>
                <a:cubicBezTo>
                  <a:pt x="68" y="68"/>
                  <a:pt x="66" y="65"/>
                  <a:pt x="63" y="64"/>
                </a:cubicBezTo>
                <a:cubicBezTo>
                  <a:pt x="61" y="63"/>
                  <a:pt x="58" y="64"/>
                  <a:pt x="57" y="67"/>
                </a:cubicBezTo>
                <a:cubicBezTo>
                  <a:pt x="54" y="73"/>
                  <a:pt x="52" y="81"/>
                  <a:pt x="50" y="88"/>
                </a:cubicBezTo>
                <a:cubicBezTo>
                  <a:pt x="37" y="86"/>
                  <a:pt x="29" y="85"/>
                  <a:pt x="27" y="83"/>
                </a:cubicBezTo>
                <a:cubicBezTo>
                  <a:pt x="36" y="64"/>
                  <a:pt x="53" y="48"/>
                  <a:pt x="72" y="39"/>
                </a:cubicBezTo>
                <a:close/>
                <a:moveTo>
                  <a:pt x="22" y="93"/>
                </a:moveTo>
                <a:cubicBezTo>
                  <a:pt x="27" y="95"/>
                  <a:pt x="35" y="97"/>
                  <a:pt x="48" y="98"/>
                </a:cubicBezTo>
                <a:cubicBezTo>
                  <a:pt x="46" y="108"/>
                  <a:pt x="45" y="118"/>
                  <a:pt x="45" y="128"/>
                </a:cubicBezTo>
                <a:cubicBezTo>
                  <a:pt x="45" y="138"/>
                  <a:pt x="46" y="148"/>
                  <a:pt x="48" y="157"/>
                </a:cubicBezTo>
                <a:cubicBezTo>
                  <a:pt x="35" y="159"/>
                  <a:pt x="27" y="161"/>
                  <a:pt x="22" y="163"/>
                </a:cubicBezTo>
                <a:cubicBezTo>
                  <a:pt x="18" y="152"/>
                  <a:pt x="16" y="140"/>
                  <a:pt x="16" y="128"/>
                </a:cubicBezTo>
                <a:cubicBezTo>
                  <a:pt x="16" y="116"/>
                  <a:pt x="18" y="104"/>
                  <a:pt x="22" y="93"/>
                </a:cubicBezTo>
                <a:close/>
                <a:moveTo>
                  <a:pt x="27" y="173"/>
                </a:moveTo>
                <a:cubicBezTo>
                  <a:pt x="29" y="171"/>
                  <a:pt x="37" y="169"/>
                  <a:pt x="50" y="168"/>
                </a:cubicBezTo>
                <a:cubicBezTo>
                  <a:pt x="55" y="188"/>
                  <a:pt x="63" y="205"/>
                  <a:pt x="73" y="217"/>
                </a:cubicBezTo>
                <a:cubicBezTo>
                  <a:pt x="53" y="208"/>
                  <a:pt x="37" y="192"/>
                  <a:pt x="27" y="173"/>
                </a:cubicBezTo>
                <a:close/>
                <a:moveTo>
                  <a:pt x="155" y="217"/>
                </a:moveTo>
                <a:cubicBezTo>
                  <a:pt x="165" y="205"/>
                  <a:pt x="173" y="188"/>
                  <a:pt x="178" y="168"/>
                </a:cubicBezTo>
                <a:cubicBezTo>
                  <a:pt x="190" y="169"/>
                  <a:pt x="199" y="171"/>
                  <a:pt x="201" y="173"/>
                </a:cubicBezTo>
                <a:cubicBezTo>
                  <a:pt x="191" y="192"/>
                  <a:pt x="175" y="208"/>
                  <a:pt x="155" y="217"/>
                </a:cubicBezTo>
                <a:close/>
              </a:path>
            </a:pathLst>
          </a:custGeom>
          <a:gradFill>
            <a:gsLst>
              <a:gs pos="0">
                <a:srgbClr val="616264"/>
              </a:gs>
              <a:gs pos="100000">
                <a:srgbClr val="999A9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763208" y="4729478"/>
            <a:ext cx="319867" cy="380113"/>
            <a:chOff x="3386138" y="1465263"/>
            <a:chExt cx="817563" cy="971551"/>
          </a:xfrm>
          <a:solidFill>
            <a:srgbClr val="829136"/>
          </a:solidFill>
        </p:grpSpPr>
        <p:sp>
          <p:nvSpPr>
            <p:cNvPr id="31" name="Freeform 94"/>
            <p:cNvSpPr>
              <a:spLocks noEditPoints="1"/>
            </p:cNvSpPr>
            <p:nvPr/>
          </p:nvSpPr>
          <p:spPr bwMode="auto">
            <a:xfrm>
              <a:off x="3560763" y="1465263"/>
              <a:ext cx="468313" cy="466725"/>
            </a:xfrm>
            <a:custGeom>
              <a:avLst/>
              <a:gdLst>
                <a:gd name="T0" fmla="*/ 62 w 123"/>
                <a:gd name="T1" fmla="*/ 123 h 123"/>
                <a:gd name="T2" fmla="*/ 123 w 123"/>
                <a:gd name="T3" fmla="*/ 62 h 123"/>
                <a:gd name="T4" fmla="*/ 62 w 123"/>
                <a:gd name="T5" fmla="*/ 0 h 123"/>
                <a:gd name="T6" fmla="*/ 0 w 123"/>
                <a:gd name="T7" fmla="*/ 62 h 123"/>
                <a:gd name="T8" fmla="*/ 62 w 123"/>
                <a:gd name="T9" fmla="*/ 123 h 123"/>
                <a:gd name="T10" fmla="*/ 62 w 123"/>
                <a:gd name="T11" fmla="*/ 16 h 123"/>
                <a:gd name="T12" fmla="*/ 107 w 123"/>
                <a:gd name="T13" fmla="*/ 62 h 123"/>
                <a:gd name="T14" fmla="*/ 62 w 123"/>
                <a:gd name="T15" fmla="*/ 107 h 123"/>
                <a:gd name="T16" fmla="*/ 16 w 123"/>
                <a:gd name="T17" fmla="*/ 62 h 123"/>
                <a:gd name="T18" fmla="*/ 62 w 123"/>
                <a:gd name="T19" fmla="*/ 1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23">
                  <a:moveTo>
                    <a:pt x="62" y="123"/>
                  </a:moveTo>
                  <a:cubicBezTo>
                    <a:pt x="96" y="123"/>
                    <a:pt x="123" y="96"/>
                    <a:pt x="123" y="62"/>
                  </a:cubicBezTo>
                  <a:cubicBezTo>
                    <a:pt x="123" y="28"/>
                    <a:pt x="96" y="0"/>
                    <a:pt x="62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6"/>
                    <a:pt x="28" y="123"/>
                    <a:pt x="62" y="123"/>
                  </a:cubicBezTo>
                  <a:close/>
                  <a:moveTo>
                    <a:pt x="62" y="16"/>
                  </a:moveTo>
                  <a:cubicBezTo>
                    <a:pt x="87" y="16"/>
                    <a:pt x="107" y="37"/>
                    <a:pt x="107" y="62"/>
                  </a:cubicBezTo>
                  <a:cubicBezTo>
                    <a:pt x="107" y="87"/>
                    <a:pt x="87" y="107"/>
                    <a:pt x="62" y="107"/>
                  </a:cubicBezTo>
                  <a:cubicBezTo>
                    <a:pt x="37" y="107"/>
                    <a:pt x="16" y="87"/>
                    <a:pt x="16" y="62"/>
                  </a:cubicBezTo>
                  <a:cubicBezTo>
                    <a:pt x="16" y="37"/>
                    <a:pt x="37" y="16"/>
                    <a:pt x="62" y="16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2" name="Freeform 95"/>
            <p:cNvSpPr>
              <a:spLocks noEditPoints="1"/>
            </p:cNvSpPr>
            <p:nvPr/>
          </p:nvSpPr>
          <p:spPr bwMode="auto">
            <a:xfrm>
              <a:off x="3386138" y="1958976"/>
              <a:ext cx="817563" cy="477838"/>
            </a:xfrm>
            <a:custGeom>
              <a:avLst/>
              <a:gdLst>
                <a:gd name="T0" fmla="*/ 214 w 215"/>
                <a:gd name="T1" fmla="*/ 57 h 126"/>
                <a:gd name="T2" fmla="*/ 144 w 215"/>
                <a:gd name="T3" fmla="*/ 1 h 126"/>
                <a:gd name="T4" fmla="*/ 135 w 215"/>
                <a:gd name="T5" fmla="*/ 6 h 126"/>
                <a:gd name="T6" fmla="*/ 108 w 215"/>
                <a:gd name="T7" fmla="*/ 37 h 126"/>
                <a:gd name="T8" fmla="*/ 81 w 215"/>
                <a:gd name="T9" fmla="*/ 6 h 126"/>
                <a:gd name="T10" fmla="*/ 71 w 215"/>
                <a:gd name="T11" fmla="*/ 1 h 126"/>
                <a:gd name="T12" fmla="*/ 2 w 215"/>
                <a:gd name="T13" fmla="*/ 57 h 126"/>
                <a:gd name="T14" fmla="*/ 2 w 215"/>
                <a:gd name="T15" fmla="*/ 65 h 126"/>
                <a:gd name="T16" fmla="*/ 108 w 215"/>
                <a:gd name="T17" fmla="*/ 126 h 126"/>
                <a:gd name="T18" fmla="*/ 214 w 215"/>
                <a:gd name="T19" fmla="*/ 65 h 126"/>
                <a:gd name="T20" fmla="*/ 214 w 215"/>
                <a:gd name="T21" fmla="*/ 57 h 126"/>
                <a:gd name="T22" fmla="*/ 146 w 215"/>
                <a:gd name="T23" fmla="*/ 19 h 126"/>
                <a:gd name="T24" fmla="*/ 159 w 215"/>
                <a:gd name="T25" fmla="*/ 25 h 126"/>
                <a:gd name="T26" fmla="*/ 131 w 215"/>
                <a:gd name="T27" fmla="*/ 60 h 126"/>
                <a:gd name="T28" fmla="*/ 127 w 215"/>
                <a:gd name="T29" fmla="*/ 56 h 126"/>
                <a:gd name="T30" fmla="*/ 118 w 215"/>
                <a:gd name="T31" fmla="*/ 49 h 126"/>
                <a:gd name="T32" fmla="*/ 146 w 215"/>
                <a:gd name="T33" fmla="*/ 19 h 126"/>
                <a:gd name="T34" fmla="*/ 97 w 215"/>
                <a:gd name="T35" fmla="*/ 49 h 126"/>
                <a:gd name="T36" fmla="*/ 88 w 215"/>
                <a:gd name="T37" fmla="*/ 56 h 126"/>
                <a:gd name="T38" fmla="*/ 84 w 215"/>
                <a:gd name="T39" fmla="*/ 60 h 126"/>
                <a:gd name="T40" fmla="*/ 57 w 215"/>
                <a:gd name="T41" fmla="*/ 25 h 126"/>
                <a:gd name="T42" fmla="*/ 70 w 215"/>
                <a:gd name="T43" fmla="*/ 19 h 126"/>
                <a:gd name="T44" fmla="*/ 97 w 215"/>
                <a:gd name="T45" fmla="*/ 49 h 126"/>
                <a:gd name="T46" fmla="*/ 113 w 215"/>
                <a:gd name="T47" fmla="*/ 110 h 126"/>
                <a:gd name="T48" fmla="*/ 113 w 215"/>
                <a:gd name="T49" fmla="*/ 74 h 126"/>
                <a:gd name="T50" fmla="*/ 108 w 215"/>
                <a:gd name="T51" fmla="*/ 69 h 126"/>
                <a:gd name="T52" fmla="*/ 102 w 215"/>
                <a:gd name="T53" fmla="*/ 74 h 126"/>
                <a:gd name="T54" fmla="*/ 102 w 215"/>
                <a:gd name="T55" fmla="*/ 110 h 126"/>
                <a:gd name="T56" fmla="*/ 18 w 215"/>
                <a:gd name="T57" fmla="*/ 61 h 126"/>
                <a:gd name="T58" fmla="*/ 48 w 215"/>
                <a:gd name="T59" fmla="*/ 30 h 126"/>
                <a:gd name="T60" fmla="*/ 81 w 215"/>
                <a:gd name="T61" fmla="*/ 71 h 126"/>
                <a:gd name="T62" fmla="*/ 87 w 215"/>
                <a:gd name="T63" fmla="*/ 71 h 126"/>
                <a:gd name="T64" fmla="*/ 95 w 215"/>
                <a:gd name="T65" fmla="*/ 64 h 126"/>
                <a:gd name="T66" fmla="*/ 108 w 215"/>
                <a:gd name="T67" fmla="*/ 54 h 126"/>
                <a:gd name="T68" fmla="*/ 120 w 215"/>
                <a:gd name="T69" fmla="*/ 64 h 126"/>
                <a:gd name="T70" fmla="*/ 128 w 215"/>
                <a:gd name="T71" fmla="*/ 71 h 126"/>
                <a:gd name="T72" fmla="*/ 131 w 215"/>
                <a:gd name="T73" fmla="*/ 72 h 126"/>
                <a:gd name="T74" fmla="*/ 135 w 215"/>
                <a:gd name="T75" fmla="*/ 71 h 126"/>
                <a:gd name="T76" fmla="*/ 168 w 215"/>
                <a:gd name="T77" fmla="*/ 30 h 126"/>
                <a:gd name="T78" fmla="*/ 197 w 215"/>
                <a:gd name="T79" fmla="*/ 61 h 126"/>
                <a:gd name="T80" fmla="*/ 113 w 215"/>
                <a:gd name="T81" fmla="*/ 11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5" h="126">
                  <a:moveTo>
                    <a:pt x="214" y="57"/>
                  </a:moveTo>
                  <a:cubicBezTo>
                    <a:pt x="198" y="30"/>
                    <a:pt x="174" y="11"/>
                    <a:pt x="144" y="1"/>
                  </a:cubicBezTo>
                  <a:cubicBezTo>
                    <a:pt x="141" y="0"/>
                    <a:pt x="137" y="2"/>
                    <a:pt x="135" y="6"/>
                  </a:cubicBezTo>
                  <a:cubicBezTo>
                    <a:pt x="129" y="18"/>
                    <a:pt x="119" y="29"/>
                    <a:pt x="108" y="37"/>
                  </a:cubicBezTo>
                  <a:cubicBezTo>
                    <a:pt x="96" y="29"/>
                    <a:pt x="87" y="18"/>
                    <a:pt x="81" y="6"/>
                  </a:cubicBezTo>
                  <a:cubicBezTo>
                    <a:pt x="79" y="2"/>
                    <a:pt x="75" y="0"/>
                    <a:pt x="71" y="1"/>
                  </a:cubicBezTo>
                  <a:cubicBezTo>
                    <a:pt x="42" y="11"/>
                    <a:pt x="17" y="30"/>
                    <a:pt x="2" y="57"/>
                  </a:cubicBezTo>
                  <a:cubicBezTo>
                    <a:pt x="0" y="59"/>
                    <a:pt x="0" y="62"/>
                    <a:pt x="2" y="65"/>
                  </a:cubicBezTo>
                  <a:cubicBezTo>
                    <a:pt x="24" y="103"/>
                    <a:pt x="64" y="126"/>
                    <a:pt x="108" y="126"/>
                  </a:cubicBezTo>
                  <a:cubicBezTo>
                    <a:pt x="151" y="126"/>
                    <a:pt x="192" y="103"/>
                    <a:pt x="214" y="65"/>
                  </a:cubicBezTo>
                  <a:cubicBezTo>
                    <a:pt x="215" y="62"/>
                    <a:pt x="215" y="59"/>
                    <a:pt x="214" y="57"/>
                  </a:cubicBezTo>
                  <a:close/>
                  <a:moveTo>
                    <a:pt x="146" y="19"/>
                  </a:moveTo>
                  <a:cubicBezTo>
                    <a:pt x="150" y="21"/>
                    <a:pt x="155" y="23"/>
                    <a:pt x="159" y="25"/>
                  </a:cubicBezTo>
                  <a:cubicBezTo>
                    <a:pt x="152" y="36"/>
                    <a:pt x="143" y="50"/>
                    <a:pt x="131" y="60"/>
                  </a:cubicBezTo>
                  <a:cubicBezTo>
                    <a:pt x="130" y="59"/>
                    <a:pt x="129" y="58"/>
                    <a:pt x="127" y="56"/>
                  </a:cubicBezTo>
                  <a:cubicBezTo>
                    <a:pt x="124" y="54"/>
                    <a:pt x="121" y="51"/>
                    <a:pt x="118" y="49"/>
                  </a:cubicBezTo>
                  <a:cubicBezTo>
                    <a:pt x="130" y="41"/>
                    <a:pt x="139" y="31"/>
                    <a:pt x="146" y="19"/>
                  </a:cubicBezTo>
                  <a:close/>
                  <a:moveTo>
                    <a:pt x="97" y="49"/>
                  </a:moveTo>
                  <a:cubicBezTo>
                    <a:pt x="94" y="51"/>
                    <a:pt x="91" y="54"/>
                    <a:pt x="88" y="56"/>
                  </a:cubicBezTo>
                  <a:cubicBezTo>
                    <a:pt x="87" y="58"/>
                    <a:pt x="85" y="59"/>
                    <a:pt x="84" y="60"/>
                  </a:cubicBezTo>
                  <a:cubicBezTo>
                    <a:pt x="72" y="50"/>
                    <a:pt x="63" y="36"/>
                    <a:pt x="57" y="25"/>
                  </a:cubicBezTo>
                  <a:cubicBezTo>
                    <a:pt x="61" y="23"/>
                    <a:pt x="65" y="21"/>
                    <a:pt x="70" y="19"/>
                  </a:cubicBezTo>
                  <a:cubicBezTo>
                    <a:pt x="76" y="31"/>
                    <a:pt x="86" y="41"/>
                    <a:pt x="97" y="49"/>
                  </a:cubicBezTo>
                  <a:close/>
                  <a:moveTo>
                    <a:pt x="113" y="110"/>
                  </a:moveTo>
                  <a:cubicBezTo>
                    <a:pt x="113" y="74"/>
                    <a:pt x="113" y="74"/>
                    <a:pt x="113" y="74"/>
                  </a:cubicBezTo>
                  <a:cubicBezTo>
                    <a:pt x="113" y="72"/>
                    <a:pt x="111" y="69"/>
                    <a:pt x="108" y="69"/>
                  </a:cubicBezTo>
                  <a:cubicBezTo>
                    <a:pt x="105" y="69"/>
                    <a:pt x="102" y="72"/>
                    <a:pt x="102" y="74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68" y="108"/>
                    <a:pt x="37" y="90"/>
                    <a:pt x="18" y="61"/>
                  </a:cubicBezTo>
                  <a:cubicBezTo>
                    <a:pt x="26" y="49"/>
                    <a:pt x="36" y="38"/>
                    <a:pt x="48" y="30"/>
                  </a:cubicBezTo>
                  <a:cubicBezTo>
                    <a:pt x="55" y="44"/>
                    <a:pt x="66" y="59"/>
                    <a:pt x="81" y="71"/>
                  </a:cubicBezTo>
                  <a:cubicBezTo>
                    <a:pt x="83" y="73"/>
                    <a:pt x="85" y="73"/>
                    <a:pt x="87" y="71"/>
                  </a:cubicBezTo>
                  <a:cubicBezTo>
                    <a:pt x="90" y="69"/>
                    <a:pt x="93" y="67"/>
                    <a:pt x="95" y="64"/>
                  </a:cubicBezTo>
                  <a:cubicBezTo>
                    <a:pt x="99" y="61"/>
                    <a:pt x="104" y="57"/>
                    <a:pt x="108" y="54"/>
                  </a:cubicBezTo>
                  <a:cubicBezTo>
                    <a:pt x="112" y="57"/>
                    <a:pt x="116" y="61"/>
                    <a:pt x="120" y="64"/>
                  </a:cubicBezTo>
                  <a:cubicBezTo>
                    <a:pt x="123" y="67"/>
                    <a:pt x="125" y="69"/>
                    <a:pt x="128" y="71"/>
                  </a:cubicBezTo>
                  <a:cubicBezTo>
                    <a:pt x="129" y="72"/>
                    <a:pt x="130" y="72"/>
                    <a:pt x="131" y="72"/>
                  </a:cubicBezTo>
                  <a:cubicBezTo>
                    <a:pt x="133" y="72"/>
                    <a:pt x="134" y="72"/>
                    <a:pt x="135" y="71"/>
                  </a:cubicBezTo>
                  <a:cubicBezTo>
                    <a:pt x="149" y="59"/>
                    <a:pt x="160" y="44"/>
                    <a:pt x="168" y="30"/>
                  </a:cubicBezTo>
                  <a:cubicBezTo>
                    <a:pt x="180" y="38"/>
                    <a:pt x="190" y="49"/>
                    <a:pt x="197" y="61"/>
                  </a:cubicBezTo>
                  <a:cubicBezTo>
                    <a:pt x="179" y="90"/>
                    <a:pt x="147" y="108"/>
                    <a:pt x="113" y="110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818755" y="2482883"/>
            <a:ext cx="330776" cy="418254"/>
            <a:chOff x="10891838" y="1392238"/>
            <a:chExt cx="768350" cy="971551"/>
          </a:xfrm>
          <a:solidFill>
            <a:srgbClr val="3C5873"/>
          </a:solidFill>
        </p:grpSpPr>
        <p:sp>
          <p:nvSpPr>
            <p:cNvPr id="34" name="Freeform 66"/>
            <p:cNvSpPr>
              <a:spLocks noEditPoints="1"/>
            </p:cNvSpPr>
            <p:nvPr/>
          </p:nvSpPr>
          <p:spPr bwMode="auto">
            <a:xfrm>
              <a:off x="11183938" y="1392238"/>
              <a:ext cx="182563" cy="182563"/>
            </a:xfrm>
            <a:custGeom>
              <a:avLst/>
              <a:gdLst>
                <a:gd name="T0" fmla="*/ 24 w 48"/>
                <a:gd name="T1" fmla="*/ 48 h 48"/>
                <a:gd name="T2" fmla="*/ 48 w 48"/>
                <a:gd name="T3" fmla="*/ 24 h 48"/>
                <a:gd name="T4" fmla="*/ 24 w 48"/>
                <a:gd name="T5" fmla="*/ 0 h 48"/>
                <a:gd name="T6" fmla="*/ 0 w 48"/>
                <a:gd name="T7" fmla="*/ 24 h 48"/>
                <a:gd name="T8" fmla="*/ 24 w 48"/>
                <a:gd name="T9" fmla="*/ 48 h 48"/>
                <a:gd name="T10" fmla="*/ 24 w 48"/>
                <a:gd name="T11" fmla="*/ 16 h 48"/>
                <a:gd name="T12" fmla="*/ 32 w 48"/>
                <a:gd name="T13" fmla="*/ 24 h 48"/>
                <a:gd name="T14" fmla="*/ 24 w 48"/>
                <a:gd name="T15" fmla="*/ 32 h 48"/>
                <a:gd name="T16" fmla="*/ 16 w 48"/>
                <a:gd name="T17" fmla="*/ 24 h 48"/>
                <a:gd name="T18" fmla="*/ 24 w 48"/>
                <a:gd name="T19" fmla="*/ 1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8">
                  <a:moveTo>
                    <a:pt x="24" y="48"/>
                  </a:moveTo>
                  <a:cubicBezTo>
                    <a:pt x="37" y="48"/>
                    <a:pt x="48" y="37"/>
                    <a:pt x="48" y="24"/>
                  </a:cubicBezTo>
                  <a:cubicBezTo>
                    <a:pt x="48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8"/>
                    <a:pt x="24" y="48"/>
                  </a:cubicBezTo>
                  <a:close/>
                  <a:moveTo>
                    <a:pt x="24" y="16"/>
                  </a:moveTo>
                  <a:cubicBezTo>
                    <a:pt x="28" y="16"/>
                    <a:pt x="32" y="20"/>
                    <a:pt x="32" y="24"/>
                  </a:cubicBezTo>
                  <a:cubicBezTo>
                    <a:pt x="32" y="28"/>
                    <a:pt x="28" y="32"/>
                    <a:pt x="24" y="32"/>
                  </a:cubicBezTo>
                  <a:cubicBezTo>
                    <a:pt x="20" y="32"/>
                    <a:pt x="16" y="28"/>
                    <a:pt x="16" y="24"/>
                  </a:cubicBezTo>
                  <a:cubicBezTo>
                    <a:pt x="16" y="20"/>
                    <a:pt x="20" y="16"/>
                    <a:pt x="24" y="16"/>
                  </a:cubicBez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5" name="Freeform 67"/>
            <p:cNvSpPr>
              <a:spLocks noEditPoints="1"/>
            </p:cNvSpPr>
            <p:nvPr/>
          </p:nvSpPr>
          <p:spPr bwMode="auto">
            <a:xfrm>
              <a:off x="10891838" y="1616076"/>
              <a:ext cx="768350" cy="747713"/>
            </a:xfrm>
            <a:custGeom>
              <a:avLst/>
              <a:gdLst>
                <a:gd name="T0" fmla="*/ 193 w 202"/>
                <a:gd name="T1" fmla="*/ 154 h 197"/>
                <a:gd name="T2" fmla="*/ 186 w 202"/>
                <a:gd name="T3" fmla="*/ 154 h 197"/>
                <a:gd name="T4" fmla="*/ 186 w 202"/>
                <a:gd name="T5" fmla="*/ 85 h 197"/>
                <a:gd name="T6" fmla="*/ 101 w 202"/>
                <a:gd name="T7" fmla="*/ 0 h 197"/>
                <a:gd name="T8" fmla="*/ 16 w 202"/>
                <a:gd name="T9" fmla="*/ 85 h 197"/>
                <a:gd name="T10" fmla="*/ 16 w 202"/>
                <a:gd name="T11" fmla="*/ 154 h 197"/>
                <a:gd name="T12" fmla="*/ 8 w 202"/>
                <a:gd name="T13" fmla="*/ 154 h 197"/>
                <a:gd name="T14" fmla="*/ 0 w 202"/>
                <a:gd name="T15" fmla="*/ 162 h 197"/>
                <a:gd name="T16" fmla="*/ 8 w 202"/>
                <a:gd name="T17" fmla="*/ 170 h 197"/>
                <a:gd name="T18" fmla="*/ 24 w 202"/>
                <a:gd name="T19" fmla="*/ 170 h 197"/>
                <a:gd name="T20" fmla="*/ 66 w 202"/>
                <a:gd name="T21" fmla="*/ 170 h 197"/>
                <a:gd name="T22" fmla="*/ 101 w 202"/>
                <a:gd name="T23" fmla="*/ 197 h 197"/>
                <a:gd name="T24" fmla="*/ 136 w 202"/>
                <a:gd name="T25" fmla="*/ 170 h 197"/>
                <a:gd name="T26" fmla="*/ 177 w 202"/>
                <a:gd name="T27" fmla="*/ 170 h 197"/>
                <a:gd name="T28" fmla="*/ 193 w 202"/>
                <a:gd name="T29" fmla="*/ 170 h 197"/>
                <a:gd name="T30" fmla="*/ 202 w 202"/>
                <a:gd name="T31" fmla="*/ 162 h 197"/>
                <a:gd name="T32" fmla="*/ 193 w 202"/>
                <a:gd name="T33" fmla="*/ 154 h 197"/>
                <a:gd name="T34" fmla="*/ 101 w 202"/>
                <a:gd name="T35" fmla="*/ 181 h 197"/>
                <a:gd name="T36" fmla="*/ 83 w 202"/>
                <a:gd name="T37" fmla="*/ 170 h 197"/>
                <a:gd name="T38" fmla="*/ 119 w 202"/>
                <a:gd name="T39" fmla="*/ 170 h 197"/>
                <a:gd name="T40" fmla="*/ 101 w 202"/>
                <a:gd name="T41" fmla="*/ 181 h 197"/>
                <a:gd name="T42" fmla="*/ 32 w 202"/>
                <a:gd name="T43" fmla="*/ 142 h 197"/>
                <a:gd name="T44" fmla="*/ 117 w 202"/>
                <a:gd name="T45" fmla="*/ 142 h 197"/>
                <a:gd name="T46" fmla="*/ 122 w 202"/>
                <a:gd name="T47" fmla="*/ 136 h 197"/>
                <a:gd name="T48" fmla="*/ 117 w 202"/>
                <a:gd name="T49" fmla="*/ 131 h 197"/>
                <a:gd name="T50" fmla="*/ 32 w 202"/>
                <a:gd name="T51" fmla="*/ 131 h 197"/>
                <a:gd name="T52" fmla="*/ 32 w 202"/>
                <a:gd name="T53" fmla="*/ 85 h 197"/>
                <a:gd name="T54" fmla="*/ 101 w 202"/>
                <a:gd name="T55" fmla="*/ 17 h 197"/>
                <a:gd name="T56" fmla="*/ 169 w 202"/>
                <a:gd name="T57" fmla="*/ 85 h 197"/>
                <a:gd name="T58" fmla="*/ 169 w 202"/>
                <a:gd name="T59" fmla="*/ 131 h 197"/>
                <a:gd name="T60" fmla="*/ 149 w 202"/>
                <a:gd name="T61" fmla="*/ 131 h 197"/>
                <a:gd name="T62" fmla="*/ 143 w 202"/>
                <a:gd name="T63" fmla="*/ 136 h 197"/>
                <a:gd name="T64" fmla="*/ 149 w 202"/>
                <a:gd name="T65" fmla="*/ 142 h 197"/>
                <a:gd name="T66" fmla="*/ 169 w 202"/>
                <a:gd name="T67" fmla="*/ 142 h 197"/>
                <a:gd name="T68" fmla="*/ 169 w 202"/>
                <a:gd name="T69" fmla="*/ 154 h 197"/>
                <a:gd name="T70" fmla="*/ 32 w 202"/>
                <a:gd name="T71" fmla="*/ 154 h 197"/>
                <a:gd name="T72" fmla="*/ 32 w 202"/>
                <a:gd name="T73" fmla="*/ 142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2" h="197">
                  <a:moveTo>
                    <a:pt x="193" y="154"/>
                  </a:moveTo>
                  <a:cubicBezTo>
                    <a:pt x="186" y="154"/>
                    <a:pt x="186" y="154"/>
                    <a:pt x="186" y="154"/>
                  </a:cubicBezTo>
                  <a:cubicBezTo>
                    <a:pt x="186" y="85"/>
                    <a:pt x="186" y="85"/>
                    <a:pt x="186" y="85"/>
                  </a:cubicBezTo>
                  <a:cubicBezTo>
                    <a:pt x="186" y="38"/>
                    <a:pt x="148" y="0"/>
                    <a:pt x="101" y="0"/>
                  </a:cubicBezTo>
                  <a:cubicBezTo>
                    <a:pt x="54" y="0"/>
                    <a:pt x="16" y="38"/>
                    <a:pt x="16" y="85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8" y="154"/>
                    <a:pt x="8" y="154"/>
                    <a:pt x="8" y="154"/>
                  </a:cubicBezTo>
                  <a:cubicBezTo>
                    <a:pt x="4" y="154"/>
                    <a:pt x="0" y="157"/>
                    <a:pt x="0" y="162"/>
                  </a:cubicBezTo>
                  <a:cubicBezTo>
                    <a:pt x="0" y="166"/>
                    <a:pt x="4" y="170"/>
                    <a:pt x="8" y="170"/>
                  </a:cubicBezTo>
                  <a:cubicBezTo>
                    <a:pt x="24" y="170"/>
                    <a:pt x="24" y="170"/>
                    <a:pt x="24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70" y="185"/>
                    <a:pt x="84" y="197"/>
                    <a:pt x="101" y="197"/>
                  </a:cubicBezTo>
                  <a:cubicBezTo>
                    <a:pt x="118" y="197"/>
                    <a:pt x="132" y="185"/>
                    <a:pt x="136" y="170"/>
                  </a:cubicBezTo>
                  <a:cubicBezTo>
                    <a:pt x="177" y="170"/>
                    <a:pt x="177" y="170"/>
                    <a:pt x="177" y="170"/>
                  </a:cubicBezTo>
                  <a:cubicBezTo>
                    <a:pt x="193" y="170"/>
                    <a:pt x="193" y="170"/>
                    <a:pt x="193" y="170"/>
                  </a:cubicBezTo>
                  <a:cubicBezTo>
                    <a:pt x="198" y="170"/>
                    <a:pt x="202" y="166"/>
                    <a:pt x="202" y="162"/>
                  </a:cubicBezTo>
                  <a:cubicBezTo>
                    <a:pt x="202" y="157"/>
                    <a:pt x="198" y="154"/>
                    <a:pt x="193" y="154"/>
                  </a:cubicBezTo>
                  <a:close/>
                  <a:moveTo>
                    <a:pt x="101" y="181"/>
                  </a:moveTo>
                  <a:cubicBezTo>
                    <a:pt x="93" y="181"/>
                    <a:pt x="86" y="176"/>
                    <a:pt x="83" y="170"/>
                  </a:cubicBezTo>
                  <a:cubicBezTo>
                    <a:pt x="119" y="170"/>
                    <a:pt x="119" y="170"/>
                    <a:pt x="119" y="170"/>
                  </a:cubicBezTo>
                  <a:cubicBezTo>
                    <a:pt x="116" y="176"/>
                    <a:pt x="109" y="181"/>
                    <a:pt x="101" y="181"/>
                  </a:cubicBezTo>
                  <a:close/>
                  <a:moveTo>
                    <a:pt x="32" y="142"/>
                  </a:moveTo>
                  <a:cubicBezTo>
                    <a:pt x="117" y="142"/>
                    <a:pt x="117" y="142"/>
                    <a:pt x="117" y="142"/>
                  </a:cubicBezTo>
                  <a:cubicBezTo>
                    <a:pt x="120" y="142"/>
                    <a:pt x="122" y="139"/>
                    <a:pt x="122" y="136"/>
                  </a:cubicBezTo>
                  <a:cubicBezTo>
                    <a:pt x="122" y="134"/>
                    <a:pt x="120" y="131"/>
                    <a:pt x="117" y="131"/>
                  </a:cubicBezTo>
                  <a:cubicBezTo>
                    <a:pt x="32" y="131"/>
                    <a:pt x="32" y="131"/>
                    <a:pt x="32" y="131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2" y="47"/>
                    <a:pt x="63" y="17"/>
                    <a:pt x="101" y="17"/>
                  </a:cubicBezTo>
                  <a:cubicBezTo>
                    <a:pt x="139" y="17"/>
                    <a:pt x="169" y="47"/>
                    <a:pt x="169" y="85"/>
                  </a:cubicBezTo>
                  <a:cubicBezTo>
                    <a:pt x="169" y="131"/>
                    <a:pt x="169" y="131"/>
                    <a:pt x="169" y="131"/>
                  </a:cubicBezTo>
                  <a:cubicBezTo>
                    <a:pt x="149" y="131"/>
                    <a:pt x="149" y="131"/>
                    <a:pt x="149" y="131"/>
                  </a:cubicBezTo>
                  <a:cubicBezTo>
                    <a:pt x="146" y="131"/>
                    <a:pt x="143" y="134"/>
                    <a:pt x="143" y="136"/>
                  </a:cubicBezTo>
                  <a:cubicBezTo>
                    <a:pt x="143" y="139"/>
                    <a:pt x="146" y="142"/>
                    <a:pt x="149" y="142"/>
                  </a:cubicBezTo>
                  <a:cubicBezTo>
                    <a:pt x="169" y="142"/>
                    <a:pt x="169" y="142"/>
                    <a:pt x="169" y="142"/>
                  </a:cubicBezTo>
                  <a:cubicBezTo>
                    <a:pt x="169" y="154"/>
                    <a:pt x="169" y="154"/>
                    <a:pt x="169" y="154"/>
                  </a:cubicBezTo>
                  <a:cubicBezTo>
                    <a:pt x="32" y="154"/>
                    <a:pt x="32" y="154"/>
                    <a:pt x="32" y="154"/>
                  </a:cubicBezTo>
                  <a:lnTo>
                    <a:pt x="32" y="142"/>
                  </a:lnTo>
                  <a:close/>
                </a:path>
              </a:pathLst>
            </a:custGeom>
            <a:gradFill>
              <a:gsLst>
                <a:gs pos="0">
                  <a:srgbClr val="616264"/>
                </a:gs>
                <a:gs pos="100000">
                  <a:srgbClr val="999A9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5838775" y="1655916"/>
            <a:ext cx="7008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928188" y="3502466"/>
            <a:ext cx="7008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748836" y="5250455"/>
            <a:ext cx="7008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550583" y="3469414"/>
            <a:ext cx="70083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0" name="原创设计师QQ：598969553           _26"/>
          <p:cNvSpPr/>
          <p:nvPr/>
        </p:nvSpPr>
        <p:spPr>
          <a:xfrm>
            <a:off x="816527" y="2007976"/>
            <a:ext cx="3004161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原创设计师QQ：598969553           _26"/>
          <p:cNvSpPr/>
          <p:nvPr/>
        </p:nvSpPr>
        <p:spPr>
          <a:xfrm>
            <a:off x="816527" y="4662381"/>
            <a:ext cx="3004161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原创设计师QQ：598969553           _26"/>
          <p:cNvSpPr/>
          <p:nvPr/>
        </p:nvSpPr>
        <p:spPr>
          <a:xfrm>
            <a:off x="8537269" y="2007976"/>
            <a:ext cx="3004161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原创设计师QQ：598969553           _26"/>
          <p:cNvSpPr/>
          <p:nvPr/>
        </p:nvSpPr>
        <p:spPr>
          <a:xfrm>
            <a:off x="8537269" y="4662381"/>
            <a:ext cx="3004161" cy="972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4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86055"/>
      </p:ext>
    </p:extLst>
  </p:cSld>
  <p:clrMapOvr>
    <a:masterClrMapping/>
  </p:clrMapOvr>
  <p:transition spd="slow" advClick="0" advTm="4000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grpSp>
        <p:nvGrpSpPr>
          <p:cNvPr id="6" name="组合 5"/>
          <p:cNvGrpSpPr>
            <a:grpSpLocks/>
          </p:cNvGrpSpPr>
          <p:nvPr/>
        </p:nvGrpSpPr>
        <p:grpSpPr bwMode="auto">
          <a:xfrm>
            <a:off x="2598737" y="2427700"/>
            <a:ext cx="1863725" cy="1865313"/>
            <a:chOff x="916932" y="1867577"/>
            <a:chExt cx="1864633" cy="1864633"/>
          </a:xfrm>
        </p:grpSpPr>
        <p:grpSp>
          <p:nvGrpSpPr>
            <p:cNvPr id="7" name="组合 25"/>
            <p:cNvGrpSpPr>
              <a:grpSpLocks/>
            </p:cNvGrpSpPr>
            <p:nvPr/>
          </p:nvGrpSpPr>
          <p:grpSpPr bwMode="auto">
            <a:xfrm>
              <a:off x="916932" y="1867577"/>
              <a:ext cx="1864633" cy="1864633"/>
              <a:chOff x="916933" y="1568174"/>
              <a:chExt cx="1159002" cy="1159002"/>
            </a:xfrm>
          </p:grpSpPr>
          <p:sp>
            <p:nvSpPr>
              <p:cNvPr id="9" name="Oval 4"/>
              <p:cNvSpPr/>
              <p:nvPr/>
            </p:nvSpPr>
            <p:spPr>
              <a:xfrm>
                <a:off x="916933" y="1568174"/>
                <a:ext cx="1159002" cy="1159002"/>
              </a:xfrm>
              <a:prstGeom prst="ellipse">
                <a:avLst/>
              </a:prstGeom>
              <a:noFill/>
              <a:ln w="762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细黑" panose="02010600040101010101" pitchFamily="2" charset="-122"/>
                </a:endParaRPr>
              </a:p>
            </p:txBody>
          </p:sp>
          <p:sp>
            <p:nvSpPr>
              <p:cNvPr id="10" name="Arc 20"/>
              <p:cNvSpPr/>
              <p:nvPr/>
            </p:nvSpPr>
            <p:spPr>
              <a:xfrm>
                <a:off x="916933" y="1568174"/>
                <a:ext cx="1159002" cy="1159002"/>
              </a:xfrm>
              <a:prstGeom prst="arc">
                <a:avLst>
                  <a:gd name="adj1" fmla="val 20172577"/>
                  <a:gd name="adj2" fmla="val 16297434"/>
                </a:avLst>
              </a:prstGeom>
              <a:ln w="762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细黑" panose="02010600040101010101" pitchFamily="2" charset="-122"/>
                </a:endParaRPr>
              </a:p>
            </p:txBody>
          </p:sp>
          <p:sp>
            <p:nvSpPr>
              <p:cNvPr id="11" name="TextBox 24"/>
              <p:cNvSpPr txBox="1"/>
              <p:nvPr/>
            </p:nvSpPr>
            <p:spPr>
              <a:xfrm>
                <a:off x="1197305" y="1743750"/>
                <a:ext cx="595297" cy="36298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华文细黑" panose="02010600040101010101" pitchFamily="2" charset="-122"/>
                    <a:ea typeface="+mn-ea"/>
                  </a:rPr>
                  <a:t>80%</a:t>
                </a:r>
              </a:p>
            </p:txBody>
          </p:sp>
          <p:sp>
            <p:nvSpPr>
              <p:cNvPr id="12" name="Arc 37"/>
              <p:cNvSpPr/>
              <p:nvPr/>
            </p:nvSpPr>
            <p:spPr>
              <a:xfrm>
                <a:off x="981103" y="1632289"/>
                <a:ext cx="1028688" cy="1028799"/>
              </a:xfrm>
              <a:prstGeom prst="arc">
                <a:avLst>
                  <a:gd name="adj1" fmla="val 20172577"/>
                  <a:gd name="adj2" fmla="val 16297434"/>
                </a:avLst>
              </a:prstGeom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细黑" panose="02010600040101010101" pitchFamily="2" charset="-122"/>
                </a:endParaRPr>
              </a:p>
            </p:txBody>
          </p:sp>
        </p:grpSp>
        <p:sp>
          <p:nvSpPr>
            <p:cNvPr id="8" name="Rectangle 37"/>
            <p:cNvSpPr/>
            <p:nvPr/>
          </p:nvSpPr>
          <p:spPr>
            <a:xfrm>
              <a:off x="991581" y="2772122"/>
              <a:ext cx="1685158" cy="62366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+mn-ea"/>
                </a:rPr>
                <a:t>您的内容打在这里，或者通过复制您的文本后，在此框中选择粘贴，并选择只保留字您的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ea typeface="Open Sans Light" pitchFamily="34" charset="0"/>
                <a:cs typeface="Lao UI" panose="020B0502040204020203" pitchFamily="34" charset="0"/>
              </a:endParaRPr>
            </a:p>
          </p:txBody>
        </p:sp>
      </p:grpSp>
      <p:grpSp>
        <p:nvGrpSpPr>
          <p:cNvPr id="13" name="组合 12"/>
          <p:cNvGrpSpPr>
            <a:grpSpLocks/>
          </p:cNvGrpSpPr>
          <p:nvPr/>
        </p:nvGrpSpPr>
        <p:grpSpPr bwMode="auto">
          <a:xfrm>
            <a:off x="5299075" y="2427700"/>
            <a:ext cx="1863725" cy="1865313"/>
            <a:chOff x="916932" y="1867577"/>
            <a:chExt cx="1864633" cy="1864633"/>
          </a:xfrm>
        </p:grpSpPr>
        <p:grpSp>
          <p:nvGrpSpPr>
            <p:cNvPr id="14" name="组合 36"/>
            <p:cNvGrpSpPr>
              <a:grpSpLocks/>
            </p:cNvGrpSpPr>
            <p:nvPr/>
          </p:nvGrpSpPr>
          <p:grpSpPr bwMode="auto">
            <a:xfrm>
              <a:off x="916932" y="1867577"/>
              <a:ext cx="1864633" cy="1864633"/>
              <a:chOff x="916933" y="1568174"/>
              <a:chExt cx="1159002" cy="1159002"/>
            </a:xfrm>
          </p:grpSpPr>
          <p:sp>
            <p:nvSpPr>
              <p:cNvPr id="16" name="Oval 4"/>
              <p:cNvSpPr/>
              <p:nvPr/>
            </p:nvSpPr>
            <p:spPr>
              <a:xfrm>
                <a:off x="916933" y="1568174"/>
                <a:ext cx="1159002" cy="1159002"/>
              </a:xfrm>
              <a:prstGeom prst="ellipse">
                <a:avLst/>
              </a:prstGeom>
              <a:noFill/>
              <a:ln w="762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细黑" panose="02010600040101010101" pitchFamily="2" charset="-122"/>
                </a:endParaRPr>
              </a:p>
            </p:txBody>
          </p:sp>
          <p:sp>
            <p:nvSpPr>
              <p:cNvPr id="17" name="Arc 20"/>
              <p:cNvSpPr/>
              <p:nvPr/>
            </p:nvSpPr>
            <p:spPr>
              <a:xfrm>
                <a:off x="916933" y="1568174"/>
                <a:ext cx="1159002" cy="1159002"/>
              </a:xfrm>
              <a:prstGeom prst="arc">
                <a:avLst>
                  <a:gd name="adj1" fmla="val 18273888"/>
                  <a:gd name="adj2" fmla="val 16297434"/>
                </a:avLst>
              </a:prstGeom>
              <a:ln w="762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细黑" panose="02010600040101010101" pitchFamily="2" charset="-122"/>
                </a:endParaRPr>
              </a:p>
            </p:txBody>
          </p:sp>
          <p:sp>
            <p:nvSpPr>
              <p:cNvPr id="18" name="TextBox 24"/>
              <p:cNvSpPr txBox="1"/>
              <p:nvPr/>
            </p:nvSpPr>
            <p:spPr>
              <a:xfrm>
                <a:off x="1197305" y="1743750"/>
                <a:ext cx="595296" cy="36298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华文细黑" panose="02010600040101010101" pitchFamily="2" charset="-122"/>
                    <a:ea typeface="+mn-ea"/>
                  </a:rPr>
                  <a:t>95%</a:t>
                </a:r>
              </a:p>
            </p:txBody>
          </p:sp>
          <p:sp>
            <p:nvSpPr>
              <p:cNvPr id="19" name="Arc 37"/>
              <p:cNvSpPr/>
              <p:nvPr/>
            </p:nvSpPr>
            <p:spPr>
              <a:xfrm>
                <a:off x="981102" y="1632289"/>
                <a:ext cx="1028688" cy="1028799"/>
              </a:xfrm>
              <a:prstGeom prst="arc">
                <a:avLst>
                  <a:gd name="adj1" fmla="val 20172577"/>
                  <a:gd name="adj2" fmla="val 16297434"/>
                </a:avLst>
              </a:prstGeom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细黑" panose="02010600040101010101" pitchFamily="2" charset="-122"/>
                </a:endParaRPr>
              </a:p>
            </p:txBody>
          </p:sp>
        </p:grpSp>
        <p:sp>
          <p:nvSpPr>
            <p:cNvPr id="15" name="Rectangle 37"/>
            <p:cNvSpPr/>
            <p:nvPr/>
          </p:nvSpPr>
          <p:spPr>
            <a:xfrm>
              <a:off x="1016993" y="2734036"/>
              <a:ext cx="1686746" cy="62524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+mn-ea"/>
                </a:rPr>
                <a:t>您的内容打在这里，或者通过复制您的文本后，在此框中选择粘贴，并选择只保留字您的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ea typeface="Open Sans Light" pitchFamily="34" charset="0"/>
                <a:cs typeface="Lao UI" panose="020B0502040204020203" pitchFamily="34" charset="0"/>
              </a:endParaRPr>
            </a:p>
          </p:txBody>
        </p:sp>
      </p:grpSp>
      <p:grpSp>
        <p:nvGrpSpPr>
          <p:cNvPr id="20" name="组合 19"/>
          <p:cNvGrpSpPr>
            <a:grpSpLocks/>
          </p:cNvGrpSpPr>
          <p:nvPr/>
        </p:nvGrpSpPr>
        <p:grpSpPr bwMode="auto">
          <a:xfrm>
            <a:off x="7999412" y="2427700"/>
            <a:ext cx="1863725" cy="1865313"/>
            <a:chOff x="916932" y="1867577"/>
            <a:chExt cx="1864633" cy="1864633"/>
          </a:xfrm>
        </p:grpSpPr>
        <p:grpSp>
          <p:nvGrpSpPr>
            <p:cNvPr id="21" name="组合 43"/>
            <p:cNvGrpSpPr>
              <a:grpSpLocks/>
            </p:cNvGrpSpPr>
            <p:nvPr/>
          </p:nvGrpSpPr>
          <p:grpSpPr bwMode="auto">
            <a:xfrm>
              <a:off x="916932" y="1867577"/>
              <a:ext cx="1864633" cy="1864633"/>
              <a:chOff x="916933" y="1568174"/>
              <a:chExt cx="1159002" cy="1159002"/>
            </a:xfrm>
          </p:grpSpPr>
          <p:sp>
            <p:nvSpPr>
              <p:cNvPr id="23" name="Oval 4"/>
              <p:cNvSpPr/>
              <p:nvPr/>
            </p:nvSpPr>
            <p:spPr>
              <a:xfrm>
                <a:off x="916933" y="1568174"/>
                <a:ext cx="1159002" cy="1159002"/>
              </a:xfrm>
              <a:prstGeom prst="ellipse">
                <a:avLst/>
              </a:prstGeom>
              <a:noFill/>
              <a:ln w="762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细黑" panose="02010600040101010101" pitchFamily="2" charset="-122"/>
                </a:endParaRPr>
              </a:p>
            </p:txBody>
          </p:sp>
          <p:sp>
            <p:nvSpPr>
              <p:cNvPr id="24" name="Arc 20"/>
              <p:cNvSpPr/>
              <p:nvPr/>
            </p:nvSpPr>
            <p:spPr>
              <a:xfrm>
                <a:off x="916933" y="1568174"/>
                <a:ext cx="1159002" cy="1159002"/>
              </a:xfrm>
              <a:prstGeom prst="arc">
                <a:avLst>
                  <a:gd name="adj1" fmla="val 28201"/>
                  <a:gd name="adj2" fmla="val 16297434"/>
                </a:avLst>
              </a:prstGeom>
              <a:ln w="762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细黑" panose="02010600040101010101" pitchFamily="2" charset="-122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1197305" y="1743750"/>
                <a:ext cx="595297" cy="36298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华文细黑" panose="02010600040101010101" pitchFamily="2" charset="-122"/>
                    <a:ea typeface="+mn-ea"/>
                  </a:rPr>
                  <a:t>75%</a:t>
                </a:r>
              </a:p>
            </p:txBody>
          </p:sp>
          <p:sp>
            <p:nvSpPr>
              <p:cNvPr id="26" name="Arc 37"/>
              <p:cNvSpPr/>
              <p:nvPr/>
            </p:nvSpPr>
            <p:spPr>
              <a:xfrm>
                <a:off x="981103" y="1632289"/>
                <a:ext cx="1028688" cy="1028799"/>
              </a:xfrm>
              <a:prstGeom prst="arc">
                <a:avLst>
                  <a:gd name="adj1" fmla="val 20172577"/>
                  <a:gd name="adj2" fmla="val 16297434"/>
                </a:avLst>
              </a:prstGeom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华文细黑" panose="02010600040101010101" pitchFamily="2" charset="-122"/>
                </a:endParaRPr>
              </a:p>
            </p:txBody>
          </p:sp>
        </p:grpSp>
        <p:sp>
          <p:nvSpPr>
            <p:cNvPr id="22" name="Rectangle 37"/>
            <p:cNvSpPr/>
            <p:nvPr/>
          </p:nvSpPr>
          <p:spPr>
            <a:xfrm>
              <a:off x="1004288" y="2772122"/>
              <a:ext cx="1685158" cy="62366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+mn-ea"/>
                </a:rPr>
                <a:t>您的内容打在这里，或者通过复制您的文本后，在此框中选择粘贴，并选择只保留字您的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ea typeface="Open Sans Light" pitchFamily="34" charset="0"/>
                <a:cs typeface="Lao UI" panose="020B0502040204020203" pitchFamily="34" charset="0"/>
              </a:endParaRPr>
            </a:p>
          </p:txBody>
        </p:sp>
      </p:grpSp>
      <p:sp>
        <p:nvSpPr>
          <p:cNvPr id="27" name="Content Placeholder 2"/>
          <p:cNvSpPr txBox="1">
            <a:spLocks/>
          </p:cNvSpPr>
          <p:nvPr/>
        </p:nvSpPr>
        <p:spPr>
          <a:xfrm>
            <a:off x="2146300" y="4788313"/>
            <a:ext cx="7899400" cy="57467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zh-CN" alt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的内容打在这里，或者通过复制您的文本后，在此框中选择粘贴，并选择只保留字您的您的内容打在这里，或者通过复制您的文本后，在此框中选择粘贴，并选择只保留字您的您的内容打在这里，或者通过复制您的文本后，在此框中选择粘贴，并选择只保留字您的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ea typeface="Open Sans Light" pitchFamily="34" charset="0"/>
              <a:cs typeface="Lao UI" panose="020B0502040204020203" pitchFamily="34" charset="0"/>
            </a:endParaRPr>
          </a:p>
          <a:p>
            <a:pPr algn="ctr" fontAlgn="auto">
              <a:lnSpc>
                <a:spcPct val="150000"/>
              </a:lnSpc>
              <a:spcAft>
                <a:spcPts val="0"/>
              </a:spcAft>
              <a:defRPr/>
            </a:pP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  <a:ea typeface="Open Sans Light" pitchFamily="34" charset="0"/>
              <a:cs typeface="Lao UI" panose="020B0502040204020203" pitchFamily="34" charset="0"/>
            </a:endParaRPr>
          </a:p>
        </p:txBody>
      </p:sp>
      <p:pic>
        <p:nvPicPr>
          <p:cNvPr id="28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047918"/>
      </p:ext>
    </p:extLst>
  </p:cSld>
  <p:clrMapOvr>
    <a:masterClrMapping/>
  </p:clrMapOvr>
  <p:transition spd="slow" advClick="0" advTm="4000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5682000" y="1901798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28"/>
          <p:cNvSpPr>
            <a:spLocks noEditPoints="1"/>
          </p:cNvSpPr>
          <p:nvPr/>
        </p:nvSpPr>
        <p:spPr bwMode="auto">
          <a:xfrm>
            <a:off x="5934075" y="2153873"/>
            <a:ext cx="323850" cy="323850"/>
          </a:xfrm>
          <a:custGeom>
            <a:avLst/>
            <a:gdLst>
              <a:gd name="T0" fmla="*/ 1012 w 1017"/>
              <a:gd name="T1" fmla="*/ 49 h 1018"/>
              <a:gd name="T2" fmla="*/ 994 w 1017"/>
              <a:gd name="T3" fmla="*/ 24 h 1018"/>
              <a:gd name="T4" fmla="*/ 981 w 1017"/>
              <a:gd name="T5" fmla="*/ 13 h 1018"/>
              <a:gd name="T6" fmla="*/ 946 w 1017"/>
              <a:gd name="T7" fmla="*/ 0 h 1018"/>
              <a:gd name="T8" fmla="*/ 929 w 1017"/>
              <a:gd name="T9" fmla="*/ 1 h 1018"/>
              <a:gd name="T10" fmla="*/ 691 w 1017"/>
              <a:gd name="T11" fmla="*/ 100 h 1018"/>
              <a:gd name="T12" fmla="*/ 647 w 1017"/>
              <a:gd name="T13" fmla="*/ 101 h 1018"/>
              <a:gd name="T14" fmla="*/ 406 w 1017"/>
              <a:gd name="T15" fmla="*/ 1 h 1018"/>
              <a:gd name="T16" fmla="*/ 397 w 1017"/>
              <a:gd name="T17" fmla="*/ 0 h 1018"/>
              <a:gd name="T18" fmla="*/ 372 w 1017"/>
              <a:gd name="T19" fmla="*/ 4 h 1018"/>
              <a:gd name="T20" fmla="*/ 328 w 1017"/>
              <a:gd name="T21" fmla="*/ 4 h 1018"/>
              <a:gd name="T22" fmla="*/ 301 w 1017"/>
              <a:gd name="T23" fmla="*/ 0 h 1018"/>
              <a:gd name="T24" fmla="*/ 55 w 1017"/>
              <a:gd name="T25" fmla="*/ 100 h 1018"/>
              <a:gd name="T26" fmla="*/ 16 w 1017"/>
              <a:gd name="T27" fmla="*/ 127 h 1018"/>
              <a:gd name="T28" fmla="*/ 0 w 1017"/>
              <a:gd name="T29" fmla="*/ 938 h 1018"/>
              <a:gd name="T30" fmla="*/ 6 w 1017"/>
              <a:gd name="T31" fmla="*/ 968 h 1018"/>
              <a:gd name="T32" fmla="*/ 6 w 1017"/>
              <a:gd name="T33" fmla="*/ 969 h 1018"/>
              <a:gd name="T34" fmla="*/ 21 w 1017"/>
              <a:gd name="T35" fmla="*/ 990 h 1018"/>
              <a:gd name="T36" fmla="*/ 36 w 1017"/>
              <a:gd name="T37" fmla="*/ 1004 h 1018"/>
              <a:gd name="T38" fmla="*/ 58 w 1017"/>
              <a:gd name="T39" fmla="*/ 1015 h 1018"/>
              <a:gd name="T40" fmla="*/ 81 w 1017"/>
              <a:gd name="T41" fmla="*/ 1017 h 1018"/>
              <a:gd name="T42" fmla="*/ 328 w 1017"/>
              <a:gd name="T43" fmla="*/ 918 h 1018"/>
              <a:gd name="T44" fmla="*/ 360 w 1017"/>
              <a:gd name="T45" fmla="*/ 913 h 1018"/>
              <a:gd name="T46" fmla="*/ 604 w 1017"/>
              <a:gd name="T47" fmla="*/ 1016 h 1018"/>
              <a:gd name="T48" fmla="*/ 620 w 1017"/>
              <a:gd name="T49" fmla="*/ 1018 h 1018"/>
              <a:gd name="T50" fmla="*/ 645 w 1017"/>
              <a:gd name="T51" fmla="*/ 1013 h 1018"/>
              <a:gd name="T52" fmla="*/ 664 w 1017"/>
              <a:gd name="T53" fmla="*/ 1004 h 1018"/>
              <a:gd name="T54" fmla="*/ 672 w 1017"/>
              <a:gd name="T55" fmla="*/ 1004 h 1018"/>
              <a:gd name="T56" fmla="*/ 694 w 1017"/>
              <a:gd name="T57" fmla="*/ 1015 h 1018"/>
              <a:gd name="T58" fmla="*/ 717 w 1017"/>
              <a:gd name="T59" fmla="*/ 1017 h 1018"/>
              <a:gd name="T60" fmla="*/ 746 w 1017"/>
              <a:gd name="T61" fmla="*/ 1012 h 1018"/>
              <a:gd name="T62" fmla="*/ 994 w 1017"/>
              <a:gd name="T63" fmla="*/ 900 h 1018"/>
              <a:gd name="T64" fmla="*/ 1017 w 1017"/>
              <a:gd name="T65" fmla="*/ 845 h 1018"/>
              <a:gd name="T66" fmla="*/ 1014 w 1017"/>
              <a:gd name="T67" fmla="*/ 57 h 1018"/>
              <a:gd name="T68" fmla="*/ 86 w 1017"/>
              <a:gd name="T69" fmla="*/ 953 h 1018"/>
              <a:gd name="T70" fmla="*/ 67 w 1017"/>
              <a:gd name="T71" fmla="*/ 947 h 1018"/>
              <a:gd name="T72" fmla="*/ 64 w 1017"/>
              <a:gd name="T73" fmla="*/ 174 h 1018"/>
              <a:gd name="T74" fmla="*/ 296 w 1017"/>
              <a:gd name="T75" fmla="*/ 64 h 1018"/>
              <a:gd name="T76" fmla="*/ 314 w 1017"/>
              <a:gd name="T77" fmla="*/ 69 h 1018"/>
              <a:gd name="T78" fmla="*/ 318 w 1017"/>
              <a:gd name="T79" fmla="*/ 843 h 1018"/>
              <a:gd name="T80" fmla="*/ 305 w 1017"/>
              <a:gd name="T81" fmla="*/ 858 h 1018"/>
              <a:gd name="T82" fmla="*/ 634 w 1017"/>
              <a:gd name="T83" fmla="*/ 944 h 1018"/>
              <a:gd name="T84" fmla="*/ 620 w 1017"/>
              <a:gd name="T85" fmla="*/ 954 h 1018"/>
              <a:gd name="T86" fmla="*/ 389 w 1017"/>
              <a:gd name="T87" fmla="*/ 856 h 1018"/>
              <a:gd name="T88" fmla="*/ 381 w 1017"/>
              <a:gd name="T89" fmla="*/ 79 h 1018"/>
              <a:gd name="T90" fmla="*/ 390 w 1017"/>
              <a:gd name="T91" fmla="*/ 65 h 1018"/>
              <a:gd name="T92" fmla="*/ 404 w 1017"/>
              <a:gd name="T93" fmla="*/ 64 h 1018"/>
              <a:gd name="T94" fmla="*/ 635 w 1017"/>
              <a:gd name="T95" fmla="*/ 170 h 1018"/>
              <a:gd name="T96" fmla="*/ 721 w 1017"/>
              <a:gd name="T97" fmla="*/ 953 h 1018"/>
              <a:gd name="T98" fmla="*/ 702 w 1017"/>
              <a:gd name="T99" fmla="*/ 947 h 1018"/>
              <a:gd name="T100" fmla="*/ 700 w 1017"/>
              <a:gd name="T101" fmla="*/ 174 h 1018"/>
              <a:gd name="T102" fmla="*/ 933 w 1017"/>
              <a:gd name="T103" fmla="*/ 64 h 1018"/>
              <a:gd name="T104" fmla="*/ 950 w 1017"/>
              <a:gd name="T105" fmla="*/ 69 h 1018"/>
              <a:gd name="T106" fmla="*/ 954 w 1017"/>
              <a:gd name="T107" fmla="*/ 843 h 1018"/>
              <a:gd name="T108" fmla="*/ 940 w 1017"/>
              <a:gd name="T109" fmla="*/ 858 h 10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17" h="1018">
                <a:moveTo>
                  <a:pt x="1012" y="49"/>
                </a:moveTo>
                <a:lnTo>
                  <a:pt x="1012" y="49"/>
                </a:lnTo>
                <a:lnTo>
                  <a:pt x="1012" y="49"/>
                </a:lnTo>
                <a:lnTo>
                  <a:pt x="1012" y="49"/>
                </a:lnTo>
                <a:lnTo>
                  <a:pt x="1012" y="49"/>
                </a:lnTo>
                <a:lnTo>
                  <a:pt x="1012" y="49"/>
                </a:lnTo>
                <a:lnTo>
                  <a:pt x="1008" y="42"/>
                </a:lnTo>
                <a:lnTo>
                  <a:pt x="1005" y="35"/>
                </a:lnTo>
                <a:lnTo>
                  <a:pt x="999" y="29"/>
                </a:lnTo>
                <a:lnTo>
                  <a:pt x="994" y="24"/>
                </a:lnTo>
                <a:lnTo>
                  <a:pt x="994" y="24"/>
                </a:lnTo>
                <a:lnTo>
                  <a:pt x="993" y="21"/>
                </a:lnTo>
                <a:lnTo>
                  <a:pt x="993" y="21"/>
                </a:lnTo>
                <a:lnTo>
                  <a:pt x="986" y="17"/>
                </a:lnTo>
                <a:lnTo>
                  <a:pt x="981" y="13"/>
                </a:lnTo>
                <a:lnTo>
                  <a:pt x="975" y="9"/>
                </a:lnTo>
                <a:lnTo>
                  <a:pt x="968" y="5"/>
                </a:lnTo>
                <a:lnTo>
                  <a:pt x="961" y="3"/>
                </a:lnTo>
                <a:lnTo>
                  <a:pt x="953" y="1"/>
                </a:lnTo>
                <a:lnTo>
                  <a:pt x="946" y="0"/>
                </a:lnTo>
                <a:lnTo>
                  <a:pt x="938" y="0"/>
                </a:lnTo>
                <a:lnTo>
                  <a:pt x="938" y="0"/>
                </a:lnTo>
                <a:lnTo>
                  <a:pt x="937" y="0"/>
                </a:lnTo>
                <a:lnTo>
                  <a:pt x="937" y="0"/>
                </a:lnTo>
                <a:lnTo>
                  <a:pt x="929" y="1"/>
                </a:lnTo>
                <a:lnTo>
                  <a:pt x="922" y="2"/>
                </a:lnTo>
                <a:lnTo>
                  <a:pt x="914" y="3"/>
                </a:lnTo>
                <a:lnTo>
                  <a:pt x="908" y="6"/>
                </a:lnTo>
                <a:lnTo>
                  <a:pt x="691" y="100"/>
                </a:lnTo>
                <a:lnTo>
                  <a:pt x="691" y="100"/>
                </a:lnTo>
                <a:lnTo>
                  <a:pt x="679" y="104"/>
                </a:lnTo>
                <a:lnTo>
                  <a:pt x="669" y="112"/>
                </a:lnTo>
                <a:lnTo>
                  <a:pt x="669" y="112"/>
                </a:lnTo>
                <a:lnTo>
                  <a:pt x="658" y="105"/>
                </a:lnTo>
                <a:lnTo>
                  <a:pt x="647" y="101"/>
                </a:lnTo>
                <a:lnTo>
                  <a:pt x="428" y="6"/>
                </a:lnTo>
                <a:lnTo>
                  <a:pt x="428" y="6"/>
                </a:lnTo>
                <a:lnTo>
                  <a:pt x="421" y="3"/>
                </a:lnTo>
                <a:lnTo>
                  <a:pt x="413" y="2"/>
                </a:lnTo>
                <a:lnTo>
                  <a:pt x="406" y="1"/>
                </a:lnTo>
                <a:lnTo>
                  <a:pt x="398" y="0"/>
                </a:lnTo>
                <a:lnTo>
                  <a:pt x="398" y="0"/>
                </a:lnTo>
                <a:lnTo>
                  <a:pt x="397" y="0"/>
                </a:lnTo>
                <a:lnTo>
                  <a:pt x="397" y="0"/>
                </a:lnTo>
                <a:lnTo>
                  <a:pt x="397" y="0"/>
                </a:lnTo>
                <a:lnTo>
                  <a:pt x="397" y="0"/>
                </a:lnTo>
                <a:lnTo>
                  <a:pt x="396" y="0"/>
                </a:lnTo>
                <a:lnTo>
                  <a:pt x="396" y="0"/>
                </a:lnTo>
                <a:lnTo>
                  <a:pt x="383" y="1"/>
                </a:lnTo>
                <a:lnTo>
                  <a:pt x="372" y="4"/>
                </a:lnTo>
                <a:lnTo>
                  <a:pt x="360" y="10"/>
                </a:lnTo>
                <a:lnTo>
                  <a:pt x="350" y="16"/>
                </a:lnTo>
                <a:lnTo>
                  <a:pt x="350" y="16"/>
                </a:lnTo>
                <a:lnTo>
                  <a:pt x="339" y="10"/>
                </a:lnTo>
                <a:lnTo>
                  <a:pt x="328" y="4"/>
                </a:lnTo>
                <a:lnTo>
                  <a:pt x="316" y="1"/>
                </a:lnTo>
                <a:lnTo>
                  <a:pt x="302" y="0"/>
                </a:lnTo>
                <a:lnTo>
                  <a:pt x="302" y="0"/>
                </a:lnTo>
                <a:lnTo>
                  <a:pt x="301" y="0"/>
                </a:lnTo>
                <a:lnTo>
                  <a:pt x="301" y="0"/>
                </a:lnTo>
                <a:lnTo>
                  <a:pt x="293" y="1"/>
                </a:lnTo>
                <a:lnTo>
                  <a:pt x="286" y="2"/>
                </a:lnTo>
                <a:lnTo>
                  <a:pt x="278" y="3"/>
                </a:lnTo>
                <a:lnTo>
                  <a:pt x="272" y="6"/>
                </a:lnTo>
                <a:lnTo>
                  <a:pt x="55" y="100"/>
                </a:lnTo>
                <a:lnTo>
                  <a:pt x="55" y="100"/>
                </a:lnTo>
                <a:lnTo>
                  <a:pt x="43" y="104"/>
                </a:lnTo>
                <a:lnTo>
                  <a:pt x="34" y="111"/>
                </a:lnTo>
                <a:lnTo>
                  <a:pt x="24" y="118"/>
                </a:lnTo>
                <a:lnTo>
                  <a:pt x="16" y="127"/>
                </a:lnTo>
                <a:lnTo>
                  <a:pt x="10" y="137"/>
                </a:lnTo>
                <a:lnTo>
                  <a:pt x="5" y="148"/>
                </a:lnTo>
                <a:lnTo>
                  <a:pt x="1" y="160"/>
                </a:lnTo>
                <a:lnTo>
                  <a:pt x="0" y="173"/>
                </a:lnTo>
                <a:lnTo>
                  <a:pt x="0" y="938"/>
                </a:lnTo>
                <a:lnTo>
                  <a:pt x="0" y="938"/>
                </a:lnTo>
                <a:lnTo>
                  <a:pt x="0" y="946"/>
                </a:lnTo>
                <a:lnTo>
                  <a:pt x="1" y="954"/>
                </a:lnTo>
                <a:lnTo>
                  <a:pt x="3" y="961"/>
                </a:lnTo>
                <a:lnTo>
                  <a:pt x="6" y="968"/>
                </a:lnTo>
                <a:lnTo>
                  <a:pt x="6" y="968"/>
                </a:lnTo>
                <a:lnTo>
                  <a:pt x="6" y="969"/>
                </a:lnTo>
                <a:lnTo>
                  <a:pt x="6" y="969"/>
                </a:lnTo>
                <a:lnTo>
                  <a:pt x="6" y="969"/>
                </a:lnTo>
                <a:lnTo>
                  <a:pt x="6" y="969"/>
                </a:lnTo>
                <a:lnTo>
                  <a:pt x="11" y="978"/>
                </a:lnTo>
                <a:lnTo>
                  <a:pt x="17" y="987"/>
                </a:lnTo>
                <a:lnTo>
                  <a:pt x="17" y="987"/>
                </a:lnTo>
                <a:lnTo>
                  <a:pt x="21" y="990"/>
                </a:lnTo>
                <a:lnTo>
                  <a:pt x="21" y="990"/>
                </a:lnTo>
                <a:lnTo>
                  <a:pt x="27" y="998"/>
                </a:lnTo>
                <a:lnTo>
                  <a:pt x="36" y="1004"/>
                </a:lnTo>
                <a:lnTo>
                  <a:pt x="36" y="1004"/>
                </a:lnTo>
                <a:lnTo>
                  <a:pt x="36" y="1004"/>
                </a:lnTo>
                <a:lnTo>
                  <a:pt x="36" y="1004"/>
                </a:lnTo>
                <a:lnTo>
                  <a:pt x="45" y="1010"/>
                </a:lnTo>
                <a:lnTo>
                  <a:pt x="55" y="1014"/>
                </a:lnTo>
                <a:lnTo>
                  <a:pt x="55" y="1014"/>
                </a:lnTo>
                <a:lnTo>
                  <a:pt x="58" y="1015"/>
                </a:lnTo>
                <a:lnTo>
                  <a:pt x="58" y="1015"/>
                </a:lnTo>
                <a:lnTo>
                  <a:pt x="69" y="1017"/>
                </a:lnTo>
                <a:lnTo>
                  <a:pt x="80" y="1018"/>
                </a:lnTo>
                <a:lnTo>
                  <a:pt x="80" y="1018"/>
                </a:lnTo>
                <a:lnTo>
                  <a:pt x="81" y="1017"/>
                </a:lnTo>
                <a:lnTo>
                  <a:pt x="81" y="1017"/>
                </a:lnTo>
                <a:lnTo>
                  <a:pt x="88" y="1017"/>
                </a:lnTo>
                <a:lnTo>
                  <a:pt x="96" y="1016"/>
                </a:lnTo>
                <a:lnTo>
                  <a:pt x="103" y="1014"/>
                </a:lnTo>
                <a:lnTo>
                  <a:pt x="111" y="1012"/>
                </a:lnTo>
                <a:lnTo>
                  <a:pt x="328" y="918"/>
                </a:lnTo>
                <a:lnTo>
                  <a:pt x="328" y="918"/>
                </a:lnTo>
                <a:lnTo>
                  <a:pt x="339" y="913"/>
                </a:lnTo>
                <a:lnTo>
                  <a:pt x="350" y="907"/>
                </a:lnTo>
                <a:lnTo>
                  <a:pt x="350" y="907"/>
                </a:lnTo>
                <a:lnTo>
                  <a:pt x="360" y="913"/>
                </a:lnTo>
                <a:lnTo>
                  <a:pt x="370" y="917"/>
                </a:lnTo>
                <a:lnTo>
                  <a:pt x="590" y="1012"/>
                </a:lnTo>
                <a:lnTo>
                  <a:pt x="590" y="1012"/>
                </a:lnTo>
                <a:lnTo>
                  <a:pt x="597" y="1014"/>
                </a:lnTo>
                <a:lnTo>
                  <a:pt x="604" y="1016"/>
                </a:lnTo>
                <a:lnTo>
                  <a:pt x="612" y="1017"/>
                </a:lnTo>
                <a:lnTo>
                  <a:pt x="619" y="1017"/>
                </a:lnTo>
                <a:lnTo>
                  <a:pt x="619" y="1017"/>
                </a:lnTo>
                <a:lnTo>
                  <a:pt x="620" y="1018"/>
                </a:lnTo>
                <a:lnTo>
                  <a:pt x="620" y="1018"/>
                </a:lnTo>
                <a:lnTo>
                  <a:pt x="631" y="1017"/>
                </a:lnTo>
                <a:lnTo>
                  <a:pt x="641" y="1015"/>
                </a:lnTo>
                <a:lnTo>
                  <a:pt x="641" y="1015"/>
                </a:lnTo>
                <a:lnTo>
                  <a:pt x="645" y="1013"/>
                </a:lnTo>
                <a:lnTo>
                  <a:pt x="645" y="1013"/>
                </a:lnTo>
                <a:lnTo>
                  <a:pt x="655" y="1010"/>
                </a:lnTo>
                <a:lnTo>
                  <a:pt x="663" y="1004"/>
                </a:lnTo>
                <a:lnTo>
                  <a:pt x="663" y="1004"/>
                </a:lnTo>
                <a:lnTo>
                  <a:pt x="664" y="1004"/>
                </a:lnTo>
                <a:lnTo>
                  <a:pt x="664" y="1004"/>
                </a:lnTo>
                <a:lnTo>
                  <a:pt x="668" y="1001"/>
                </a:lnTo>
                <a:lnTo>
                  <a:pt x="668" y="1001"/>
                </a:lnTo>
                <a:lnTo>
                  <a:pt x="672" y="1004"/>
                </a:lnTo>
                <a:lnTo>
                  <a:pt x="672" y="1004"/>
                </a:lnTo>
                <a:lnTo>
                  <a:pt x="672" y="1004"/>
                </a:lnTo>
                <a:lnTo>
                  <a:pt x="672" y="1004"/>
                </a:lnTo>
                <a:lnTo>
                  <a:pt x="682" y="1010"/>
                </a:lnTo>
                <a:lnTo>
                  <a:pt x="691" y="1014"/>
                </a:lnTo>
                <a:lnTo>
                  <a:pt x="691" y="1014"/>
                </a:lnTo>
                <a:lnTo>
                  <a:pt x="694" y="1015"/>
                </a:lnTo>
                <a:lnTo>
                  <a:pt x="694" y="1015"/>
                </a:lnTo>
                <a:lnTo>
                  <a:pt x="705" y="1017"/>
                </a:lnTo>
                <a:lnTo>
                  <a:pt x="716" y="1018"/>
                </a:lnTo>
                <a:lnTo>
                  <a:pt x="716" y="1018"/>
                </a:lnTo>
                <a:lnTo>
                  <a:pt x="717" y="1017"/>
                </a:lnTo>
                <a:lnTo>
                  <a:pt x="717" y="1017"/>
                </a:lnTo>
                <a:lnTo>
                  <a:pt x="725" y="1017"/>
                </a:lnTo>
                <a:lnTo>
                  <a:pt x="732" y="1016"/>
                </a:lnTo>
                <a:lnTo>
                  <a:pt x="740" y="1014"/>
                </a:lnTo>
                <a:lnTo>
                  <a:pt x="746" y="1012"/>
                </a:lnTo>
                <a:lnTo>
                  <a:pt x="963" y="918"/>
                </a:lnTo>
                <a:lnTo>
                  <a:pt x="963" y="918"/>
                </a:lnTo>
                <a:lnTo>
                  <a:pt x="975" y="914"/>
                </a:lnTo>
                <a:lnTo>
                  <a:pt x="984" y="908"/>
                </a:lnTo>
                <a:lnTo>
                  <a:pt x="994" y="900"/>
                </a:lnTo>
                <a:lnTo>
                  <a:pt x="1001" y="891"/>
                </a:lnTo>
                <a:lnTo>
                  <a:pt x="1008" y="881"/>
                </a:lnTo>
                <a:lnTo>
                  <a:pt x="1013" y="870"/>
                </a:lnTo>
                <a:lnTo>
                  <a:pt x="1016" y="857"/>
                </a:lnTo>
                <a:lnTo>
                  <a:pt x="1017" y="845"/>
                </a:lnTo>
                <a:lnTo>
                  <a:pt x="1017" y="79"/>
                </a:lnTo>
                <a:lnTo>
                  <a:pt x="1017" y="79"/>
                </a:lnTo>
                <a:lnTo>
                  <a:pt x="1017" y="72"/>
                </a:lnTo>
                <a:lnTo>
                  <a:pt x="1016" y="64"/>
                </a:lnTo>
                <a:lnTo>
                  <a:pt x="1014" y="57"/>
                </a:lnTo>
                <a:lnTo>
                  <a:pt x="1012" y="49"/>
                </a:lnTo>
                <a:lnTo>
                  <a:pt x="1012" y="49"/>
                </a:lnTo>
                <a:close/>
                <a:moveTo>
                  <a:pt x="305" y="858"/>
                </a:moveTo>
                <a:lnTo>
                  <a:pt x="86" y="953"/>
                </a:lnTo>
                <a:lnTo>
                  <a:pt x="86" y="953"/>
                </a:lnTo>
                <a:lnTo>
                  <a:pt x="83" y="954"/>
                </a:lnTo>
                <a:lnTo>
                  <a:pt x="80" y="954"/>
                </a:lnTo>
                <a:lnTo>
                  <a:pt x="73" y="953"/>
                </a:lnTo>
                <a:lnTo>
                  <a:pt x="68" y="950"/>
                </a:lnTo>
                <a:lnTo>
                  <a:pt x="67" y="947"/>
                </a:lnTo>
                <a:lnTo>
                  <a:pt x="65" y="944"/>
                </a:lnTo>
                <a:lnTo>
                  <a:pt x="65" y="944"/>
                </a:lnTo>
                <a:lnTo>
                  <a:pt x="64" y="938"/>
                </a:lnTo>
                <a:lnTo>
                  <a:pt x="64" y="174"/>
                </a:lnTo>
                <a:lnTo>
                  <a:pt x="64" y="174"/>
                </a:lnTo>
                <a:lnTo>
                  <a:pt x="65" y="170"/>
                </a:lnTo>
                <a:lnTo>
                  <a:pt x="67" y="165"/>
                </a:lnTo>
                <a:lnTo>
                  <a:pt x="71" y="162"/>
                </a:lnTo>
                <a:lnTo>
                  <a:pt x="78" y="159"/>
                </a:lnTo>
                <a:lnTo>
                  <a:pt x="296" y="64"/>
                </a:lnTo>
                <a:lnTo>
                  <a:pt x="296" y="64"/>
                </a:lnTo>
                <a:lnTo>
                  <a:pt x="300" y="64"/>
                </a:lnTo>
                <a:lnTo>
                  <a:pt x="302" y="63"/>
                </a:lnTo>
                <a:lnTo>
                  <a:pt x="308" y="64"/>
                </a:lnTo>
                <a:lnTo>
                  <a:pt x="314" y="69"/>
                </a:lnTo>
                <a:lnTo>
                  <a:pt x="316" y="71"/>
                </a:lnTo>
                <a:lnTo>
                  <a:pt x="317" y="73"/>
                </a:lnTo>
                <a:lnTo>
                  <a:pt x="317" y="73"/>
                </a:lnTo>
                <a:lnTo>
                  <a:pt x="318" y="79"/>
                </a:lnTo>
                <a:lnTo>
                  <a:pt x="318" y="843"/>
                </a:lnTo>
                <a:lnTo>
                  <a:pt x="318" y="843"/>
                </a:lnTo>
                <a:lnTo>
                  <a:pt x="317" y="849"/>
                </a:lnTo>
                <a:lnTo>
                  <a:pt x="315" y="853"/>
                </a:lnTo>
                <a:lnTo>
                  <a:pt x="310" y="856"/>
                </a:lnTo>
                <a:lnTo>
                  <a:pt x="305" y="858"/>
                </a:lnTo>
                <a:lnTo>
                  <a:pt x="305" y="858"/>
                </a:lnTo>
                <a:close/>
                <a:moveTo>
                  <a:pt x="637" y="938"/>
                </a:moveTo>
                <a:lnTo>
                  <a:pt x="637" y="938"/>
                </a:lnTo>
                <a:lnTo>
                  <a:pt x="634" y="944"/>
                </a:lnTo>
                <a:lnTo>
                  <a:pt x="634" y="944"/>
                </a:lnTo>
                <a:lnTo>
                  <a:pt x="633" y="947"/>
                </a:lnTo>
                <a:lnTo>
                  <a:pt x="631" y="950"/>
                </a:lnTo>
                <a:lnTo>
                  <a:pt x="626" y="953"/>
                </a:lnTo>
                <a:lnTo>
                  <a:pt x="626" y="953"/>
                </a:lnTo>
                <a:lnTo>
                  <a:pt x="620" y="954"/>
                </a:lnTo>
                <a:lnTo>
                  <a:pt x="620" y="954"/>
                </a:lnTo>
                <a:lnTo>
                  <a:pt x="615" y="953"/>
                </a:lnTo>
                <a:lnTo>
                  <a:pt x="393" y="858"/>
                </a:lnTo>
                <a:lnTo>
                  <a:pt x="393" y="858"/>
                </a:lnTo>
                <a:lnTo>
                  <a:pt x="389" y="856"/>
                </a:lnTo>
                <a:lnTo>
                  <a:pt x="384" y="853"/>
                </a:lnTo>
                <a:lnTo>
                  <a:pt x="382" y="849"/>
                </a:lnTo>
                <a:lnTo>
                  <a:pt x="381" y="845"/>
                </a:lnTo>
                <a:lnTo>
                  <a:pt x="381" y="79"/>
                </a:lnTo>
                <a:lnTo>
                  <a:pt x="381" y="79"/>
                </a:lnTo>
                <a:lnTo>
                  <a:pt x="383" y="73"/>
                </a:lnTo>
                <a:lnTo>
                  <a:pt x="383" y="73"/>
                </a:lnTo>
                <a:lnTo>
                  <a:pt x="384" y="71"/>
                </a:lnTo>
                <a:lnTo>
                  <a:pt x="387" y="68"/>
                </a:lnTo>
                <a:lnTo>
                  <a:pt x="390" y="65"/>
                </a:lnTo>
                <a:lnTo>
                  <a:pt x="392" y="64"/>
                </a:lnTo>
                <a:lnTo>
                  <a:pt x="392" y="64"/>
                </a:lnTo>
                <a:lnTo>
                  <a:pt x="397" y="63"/>
                </a:lnTo>
                <a:lnTo>
                  <a:pt x="397" y="63"/>
                </a:lnTo>
                <a:lnTo>
                  <a:pt x="404" y="64"/>
                </a:lnTo>
                <a:lnTo>
                  <a:pt x="625" y="160"/>
                </a:lnTo>
                <a:lnTo>
                  <a:pt x="625" y="160"/>
                </a:lnTo>
                <a:lnTo>
                  <a:pt x="630" y="162"/>
                </a:lnTo>
                <a:lnTo>
                  <a:pt x="633" y="165"/>
                </a:lnTo>
                <a:lnTo>
                  <a:pt x="635" y="170"/>
                </a:lnTo>
                <a:lnTo>
                  <a:pt x="637" y="173"/>
                </a:lnTo>
                <a:lnTo>
                  <a:pt x="637" y="938"/>
                </a:lnTo>
                <a:close/>
                <a:moveTo>
                  <a:pt x="940" y="858"/>
                </a:moveTo>
                <a:lnTo>
                  <a:pt x="721" y="953"/>
                </a:lnTo>
                <a:lnTo>
                  <a:pt x="721" y="953"/>
                </a:lnTo>
                <a:lnTo>
                  <a:pt x="719" y="954"/>
                </a:lnTo>
                <a:lnTo>
                  <a:pt x="716" y="954"/>
                </a:lnTo>
                <a:lnTo>
                  <a:pt x="709" y="953"/>
                </a:lnTo>
                <a:lnTo>
                  <a:pt x="704" y="950"/>
                </a:lnTo>
                <a:lnTo>
                  <a:pt x="702" y="947"/>
                </a:lnTo>
                <a:lnTo>
                  <a:pt x="701" y="944"/>
                </a:lnTo>
                <a:lnTo>
                  <a:pt x="701" y="944"/>
                </a:lnTo>
                <a:lnTo>
                  <a:pt x="700" y="938"/>
                </a:lnTo>
                <a:lnTo>
                  <a:pt x="700" y="174"/>
                </a:lnTo>
                <a:lnTo>
                  <a:pt x="700" y="174"/>
                </a:lnTo>
                <a:lnTo>
                  <a:pt x="701" y="170"/>
                </a:lnTo>
                <a:lnTo>
                  <a:pt x="703" y="165"/>
                </a:lnTo>
                <a:lnTo>
                  <a:pt x="707" y="162"/>
                </a:lnTo>
                <a:lnTo>
                  <a:pt x="713" y="159"/>
                </a:lnTo>
                <a:lnTo>
                  <a:pt x="933" y="64"/>
                </a:lnTo>
                <a:lnTo>
                  <a:pt x="933" y="64"/>
                </a:lnTo>
                <a:lnTo>
                  <a:pt x="935" y="64"/>
                </a:lnTo>
                <a:lnTo>
                  <a:pt x="938" y="63"/>
                </a:lnTo>
                <a:lnTo>
                  <a:pt x="944" y="64"/>
                </a:lnTo>
                <a:lnTo>
                  <a:pt x="950" y="69"/>
                </a:lnTo>
                <a:lnTo>
                  <a:pt x="951" y="71"/>
                </a:lnTo>
                <a:lnTo>
                  <a:pt x="953" y="73"/>
                </a:lnTo>
                <a:lnTo>
                  <a:pt x="953" y="73"/>
                </a:lnTo>
                <a:lnTo>
                  <a:pt x="954" y="79"/>
                </a:lnTo>
                <a:lnTo>
                  <a:pt x="954" y="843"/>
                </a:lnTo>
                <a:lnTo>
                  <a:pt x="954" y="843"/>
                </a:lnTo>
                <a:lnTo>
                  <a:pt x="953" y="849"/>
                </a:lnTo>
                <a:lnTo>
                  <a:pt x="951" y="853"/>
                </a:lnTo>
                <a:lnTo>
                  <a:pt x="947" y="856"/>
                </a:lnTo>
                <a:lnTo>
                  <a:pt x="940" y="858"/>
                </a:lnTo>
                <a:lnTo>
                  <a:pt x="940" y="8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9291340" y="1901798"/>
            <a:ext cx="828000" cy="82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7"/>
          <p:cNvSpPr>
            <a:spLocks noEditPoints="1"/>
          </p:cNvSpPr>
          <p:nvPr/>
        </p:nvSpPr>
        <p:spPr bwMode="auto">
          <a:xfrm>
            <a:off x="9544209" y="2153873"/>
            <a:ext cx="322263" cy="323850"/>
          </a:xfrm>
          <a:custGeom>
            <a:avLst/>
            <a:gdLst>
              <a:gd name="T0" fmla="*/ 912 w 1018"/>
              <a:gd name="T1" fmla="*/ 322 h 1018"/>
              <a:gd name="T2" fmla="*/ 779 w 1018"/>
              <a:gd name="T3" fmla="*/ 156 h 1018"/>
              <a:gd name="T4" fmla="*/ 582 w 1018"/>
              <a:gd name="T5" fmla="*/ 70 h 1018"/>
              <a:gd name="T6" fmla="*/ 515 w 1018"/>
              <a:gd name="T7" fmla="*/ 1 h 1018"/>
              <a:gd name="T8" fmla="*/ 478 w 1018"/>
              <a:gd name="T9" fmla="*/ 65 h 1018"/>
              <a:gd name="T10" fmla="*/ 288 w 1018"/>
              <a:gd name="T11" fmla="*/ 123 h 1018"/>
              <a:gd name="T12" fmla="*/ 133 w 1018"/>
              <a:gd name="T13" fmla="*/ 270 h 1018"/>
              <a:gd name="T14" fmla="*/ 66 w 1018"/>
              <a:gd name="T15" fmla="*/ 477 h 1018"/>
              <a:gd name="T16" fmla="*/ 0 w 1018"/>
              <a:gd name="T17" fmla="*/ 509 h 1018"/>
              <a:gd name="T18" fmla="*/ 68 w 1018"/>
              <a:gd name="T19" fmla="*/ 561 h 1018"/>
              <a:gd name="T20" fmla="*/ 145 w 1018"/>
              <a:gd name="T21" fmla="*/ 764 h 1018"/>
              <a:gd name="T22" fmla="*/ 305 w 1018"/>
              <a:gd name="T23" fmla="*/ 903 h 1018"/>
              <a:gd name="T24" fmla="*/ 478 w 1018"/>
              <a:gd name="T25" fmla="*/ 986 h 1018"/>
              <a:gd name="T26" fmla="*/ 522 w 1018"/>
              <a:gd name="T27" fmla="*/ 1015 h 1018"/>
              <a:gd name="T28" fmla="*/ 601 w 1018"/>
              <a:gd name="T29" fmla="*/ 944 h 1018"/>
              <a:gd name="T30" fmla="*/ 795 w 1018"/>
              <a:gd name="T31" fmla="*/ 850 h 1018"/>
              <a:gd name="T32" fmla="*/ 921 w 1018"/>
              <a:gd name="T33" fmla="*/ 678 h 1018"/>
              <a:gd name="T34" fmla="*/ 998 w 1018"/>
              <a:gd name="T35" fmla="*/ 539 h 1018"/>
              <a:gd name="T36" fmla="*/ 1009 w 1018"/>
              <a:gd name="T37" fmla="*/ 486 h 1018"/>
              <a:gd name="T38" fmla="*/ 881 w 1018"/>
              <a:gd name="T39" fmla="*/ 591 h 1018"/>
              <a:gd name="T40" fmla="*/ 800 w 1018"/>
              <a:gd name="T41" fmla="*/ 754 h 1018"/>
              <a:gd name="T42" fmla="*/ 656 w 1018"/>
              <a:gd name="T43" fmla="*/ 860 h 1018"/>
              <a:gd name="T44" fmla="*/ 539 w 1018"/>
              <a:gd name="T45" fmla="*/ 814 h 1018"/>
              <a:gd name="T46" fmla="*/ 486 w 1018"/>
              <a:gd name="T47" fmla="*/ 805 h 1018"/>
              <a:gd name="T48" fmla="*/ 394 w 1018"/>
              <a:gd name="T49" fmla="*/ 872 h 1018"/>
              <a:gd name="T50" fmla="*/ 239 w 1018"/>
              <a:gd name="T51" fmla="*/ 778 h 1018"/>
              <a:gd name="T52" fmla="*/ 145 w 1018"/>
              <a:gd name="T53" fmla="*/ 624 h 1018"/>
              <a:gd name="T54" fmla="*/ 214 w 1018"/>
              <a:gd name="T55" fmla="*/ 531 h 1018"/>
              <a:gd name="T56" fmla="*/ 203 w 1018"/>
              <a:gd name="T57" fmla="*/ 480 h 1018"/>
              <a:gd name="T58" fmla="*/ 157 w 1018"/>
              <a:gd name="T59" fmla="*/ 362 h 1018"/>
              <a:gd name="T60" fmla="*/ 264 w 1018"/>
              <a:gd name="T61" fmla="*/ 217 h 1018"/>
              <a:gd name="T62" fmla="*/ 426 w 1018"/>
              <a:gd name="T63" fmla="*/ 136 h 1018"/>
              <a:gd name="T64" fmla="*/ 497 w 1018"/>
              <a:gd name="T65" fmla="*/ 220 h 1018"/>
              <a:gd name="T66" fmla="*/ 541 w 1018"/>
              <a:gd name="T67" fmla="*/ 191 h 1018"/>
              <a:gd name="T68" fmla="*/ 686 w 1018"/>
              <a:gd name="T69" fmla="*/ 171 h 1018"/>
              <a:gd name="T70" fmla="*/ 821 w 1018"/>
              <a:gd name="T71" fmla="*/ 290 h 1018"/>
              <a:gd name="T72" fmla="*/ 887 w 1018"/>
              <a:gd name="T73" fmla="*/ 460 h 1018"/>
              <a:gd name="T74" fmla="*/ 795 w 1018"/>
              <a:gd name="T75" fmla="*/ 509 h 1018"/>
              <a:gd name="T76" fmla="*/ 604 w 1018"/>
              <a:gd name="T77" fmla="*/ 509 h 1018"/>
              <a:gd name="T78" fmla="*/ 562 w 1018"/>
              <a:gd name="T79" fmla="*/ 430 h 1018"/>
              <a:gd name="T80" fmla="*/ 472 w 1018"/>
              <a:gd name="T81" fmla="*/ 421 h 1018"/>
              <a:gd name="T82" fmla="*/ 414 w 1018"/>
              <a:gd name="T83" fmla="*/ 499 h 1018"/>
              <a:gd name="T84" fmla="*/ 449 w 1018"/>
              <a:gd name="T85" fmla="*/ 583 h 1018"/>
              <a:gd name="T86" fmla="*/ 538 w 1018"/>
              <a:gd name="T87" fmla="*/ 600 h 1018"/>
              <a:gd name="T88" fmla="*/ 602 w 1018"/>
              <a:gd name="T89" fmla="*/ 528 h 1018"/>
              <a:gd name="T90" fmla="*/ 497 w 1018"/>
              <a:gd name="T91" fmla="*/ 480 h 1018"/>
              <a:gd name="T92" fmla="*/ 541 w 1018"/>
              <a:gd name="T93" fmla="*/ 509 h 1018"/>
              <a:gd name="T94" fmla="*/ 502 w 1018"/>
              <a:gd name="T95" fmla="*/ 540 h 1018"/>
              <a:gd name="T96" fmla="*/ 540 w 1018"/>
              <a:gd name="T97" fmla="*/ 311 h 1018"/>
              <a:gd name="T98" fmla="*/ 443 w 1018"/>
              <a:gd name="T99" fmla="*/ 296 h 1018"/>
              <a:gd name="T100" fmla="*/ 291 w 1018"/>
              <a:gd name="T101" fmla="*/ 463 h 1018"/>
              <a:gd name="T102" fmla="*/ 318 w 1018"/>
              <a:gd name="T103" fmla="*/ 541 h 1018"/>
              <a:gd name="T104" fmla="*/ 351 w 1018"/>
              <a:gd name="T105" fmla="*/ 492 h 1018"/>
              <a:gd name="T106" fmla="*/ 447 w 1018"/>
              <a:gd name="T107" fmla="*/ 363 h 1018"/>
              <a:gd name="T108" fmla="*/ 539 w 1018"/>
              <a:gd name="T109" fmla="*/ 330 h 1018"/>
              <a:gd name="T110" fmla="*/ 671 w 1018"/>
              <a:gd name="T111" fmla="*/ 497 h 1018"/>
              <a:gd name="T112" fmla="*/ 621 w 1018"/>
              <a:gd name="T113" fmla="*/ 621 h 1018"/>
              <a:gd name="T114" fmla="*/ 497 w 1018"/>
              <a:gd name="T115" fmla="*/ 671 h 1018"/>
              <a:gd name="T116" fmla="*/ 486 w 1018"/>
              <a:gd name="T117" fmla="*/ 722 h 1018"/>
              <a:gd name="T118" fmla="*/ 633 w 1018"/>
              <a:gd name="T119" fmla="*/ 693 h 1018"/>
              <a:gd name="T120" fmla="*/ 732 w 1018"/>
              <a:gd name="T121" fmla="*/ 509 h 10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18" h="1018">
                <a:moveTo>
                  <a:pt x="986" y="477"/>
                </a:moveTo>
                <a:lnTo>
                  <a:pt x="953" y="477"/>
                </a:lnTo>
                <a:lnTo>
                  <a:pt x="953" y="477"/>
                </a:lnTo>
                <a:lnTo>
                  <a:pt x="951" y="456"/>
                </a:lnTo>
                <a:lnTo>
                  <a:pt x="947" y="437"/>
                </a:lnTo>
                <a:lnTo>
                  <a:pt x="944" y="416"/>
                </a:lnTo>
                <a:lnTo>
                  <a:pt x="939" y="397"/>
                </a:lnTo>
                <a:lnTo>
                  <a:pt x="934" y="378"/>
                </a:lnTo>
                <a:lnTo>
                  <a:pt x="927" y="358"/>
                </a:lnTo>
                <a:lnTo>
                  <a:pt x="921" y="340"/>
                </a:lnTo>
                <a:lnTo>
                  <a:pt x="912" y="322"/>
                </a:lnTo>
                <a:lnTo>
                  <a:pt x="903" y="305"/>
                </a:lnTo>
                <a:lnTo>
                  <a:pt x="895" y="288"/>
                </a:lnTo>
                <a:lnTo>
                  <a:pt x="884" y="270"/>
                </a:lnTo>
                <a:lnTo>
                  <a:pt x="873" y="254"/>
                </a:lnTo>
                <a:lnTo>
                  <a:pt x="862" y="238"/>
                </a:lnTo>
                <a:lnTo>
                  <a:pt x="850" y="223"/>
                </a:lnTo>
                <a:lnTo>
                  <a:pt x="837" y="208"/>
                </a:lnTo>
                <a:lnTo>
                  <a:pt x="823" y="194"/>
                </a:lnTo>
                <a:lnTo>
                  <a:pt x="809" y="181"/>
                </a:lnTo>
                <a:lnTo>
                  <a:pt x="795" y="168"/>
                </a:lnTo>
                <a:lnTo>
                  <a:pt x="779" y="156"/>
                </a:lnTo>
                <a:lnTo>
                  <a:pt x="764" y="145"/>
                </a:lnTo>
                <a:lnTo>
                  <a:pt x="748" y="133"/>
                </a:lnTo>
                <a:lnTo>
                  <a:pt x="731" y="123"/>
                </a:lnTo>
                <a:lnTo>
                  <a:pt x="714" y="114"/>
                </a:lnTo>
                <a:lnTo>
                  <a:pt x="695" y="105"/>
                </a:lnTo>
                <a:lnTo>
                  <a:pt x="678" y="98"/>
                </a:lnTo>
                <a:lnTo>
                  <a:pt x="659" y="90"/>
                </a:lnTo>
                <a:lnTo>
                  <a:pt x="641" y="84"/>
                </a:lnTo>
                <a:lnTo>
                  <a:pt x="621" y="78"/>
                </a:lnTo>
                <a:lnTo>
                  <a:pt x="601" y="74"/>
                </a:lnTo>
                <a:lnTo>
                  <a:pt x="582" y="70"/>
                </a:lnTo>
                <a:lnTo>
                  <a:pt x="561" y="68"/>
                </a:lnTo>
                <a:lnTo>
                  <a:pt x="541" y="65"/>
                </a:lnTo>
                <a:lnTo>
                  <a:pt x="541" y="32"/>
                </a:lnTo>
                <a:lnTo>
                  <a:pt x="541" y="32"/>
                </a:lnTo>
                <a:lnTo>
                  <a:pt x="540" y="26"/>
                </a:lnTo>
                <a:lnTo>
                  <a:pt x="539" y="19"/>
                </a:lnTo>
                <a:lnTo>
                  <a:pt x="535" y="14"/>
                </a:lnTo>
                <a:lnTo>
                  <a:pt x="531" y="10"/>
                </a:lnTo>
                <a:lnTo>
                  <a:pt x="527" y="5"/>
                </a:lnTo>
                <a:lnTo>
                  <a:pt x="522" y="2"/>
                </a:lnTo>
                <a:lnTo>
                  <a:pt x="515" y="1"/>
                </a:lnTo>
                <a:lnTo>
                  <a:pt x="509" y="0"/>
                </a:lnTo>
                <a:lnTo>
                  <a:pt x="509" y="0"/>
                </a:lnTo>
                <a:lnTo>
                  <a:pt x="502" y="1"/>
                </a:lnTo>
                <a:lnTo>
                  <a:pt x="497" y="2"/>
                </a:lnTo>
                <a:lnTo>
                  <a:pt x="491" y="5"/>
                </a:lnTo>
                <a:lnTo>
                  <a:pt x="486" y="10"/>
                </a:lnTo>
                <a:lnTo>
                  <a:pt x="483" y="14"/>
                </a:lnTo>
                <a:lnTo>
                  <a:pt x="480" y="19"/>
                </a:lnTo>
                <a:lnTo>
                  <a:pt x="478" y="26"/>
                </a:lnTo>
                <a:lnTo>
                  <a:pt x="478" y="32"/>
                </a:lnTo>
                <a:lnTo>
                  <a:pt x="478" y="65"/>
                </a:lnTo>
                <a:lnTo>
                  <a:pt x="478" y="65"/>
                </a:lnTo>
                <a:lnTo>
                  <a:pt x="457" y="68"/>
                </a:lnTo>
                <a:lnTo>
                  <a:pt x="437" y="70"/>
                </a:lnTo>
                <a:lnTo>
                  <a:pt x="416" y="74"/>
                </a:lnTo>
                <a:lnTo>
                  <a:pt x="397" y="78"/>
                </a:lnTo>
                <a:lnTo>
                  <a:pt x="378" y="84"/>
                </a:lnTo>
                <a:lnTo>
                  <a:pt x="358" y="90"/>
                </a:lnTo>
                <a:lnTo>
                  <a:pt x="340" y="98"/>
                </a:lnTo>
                <a:lnTo>
                  <a:pt x="322" y="105"/>
                </a:lnTo>
                <a:lnTo>
                  <a:pt x="305" y="114"/>
                </a:lnTo>
                <a:lnTo>
                  <a:pt x="288" y="123"/>
                </a:lnTo>
                <a:lnTo>
                  <a:pt x="270" y="133"/>
                </a:lnTo>
                <a:lnTo>
                  <a:pt x="254" y="145"/>
                </a:lnTo>
                <a:lnTo>
                  <a:pt x="238" y="156"/>
                </a:lnTo>
                <a:lnTo>
                  <a:pt x="223" y="168"/>
                </a:lnTo>
                <a:lnTo>
                  <a:pt x="208" y="181"/>
                </a:lnTo>
                <a:lnTo>
                  <a:pt x="194" y="194"/>
                </a:lnTo>
                <a:lnTo>
                  <a:pt x="181" y="208"/>
                </a:lnTo>
                <a:lnTo>
                  <a:pt x="169" y="223"/>
                </a:lnTo>
                <a:lnTo>
                  <a:pt x="156" y="238"/>
                </a:lnTo>
                <a:lnTo>
                  <a:pt x="145" y="254"/>
                </a:lnTo>
                <a:lnTo>
                  <a:pt x="133" y="270"/>
                </a:lnTo>
                <a:lnTo>
                  <a:pt x="123" y="288"/>
                </a:lnTo>
                <a:lnTo>
                  <a:pt x="114" y="305"/>
                </a:lnTo>
                <a:lnTo>
                  <a:pt x="105" y="322"/>
                </a:lnTo>
                <a:lnTo>
                  <a:pt x="98" y="340"/>
                </a:lnTo>
                <a:lnTo>
                  <a:pt x="90" y="358"/>
                </a:lnTo>
                <a:lnTo>
                  <a:pt x="84" y="378"/>
                </a:lnTo>
                <a:lnTo>
                  <a:pt x="78" y="397"/>
                </a:lnTo>
                <a:lnTo>
                  <a:pt x="74" y="416"/>
                </a:lnTo>
                <a:lnTo>
                  <a:pt x="70" y="437"/>
                </a:lnTo>
                <a:lnTo>
                  <a:pt x="68" y="456"/>
                </a:lnTo>
                <a:lnTo>
                  <a:pt x="66" y="477"/>
                </a:lnTo>
                <a:lnTo>
                  <a:pt x="32" y="477"/>
                </a:lnTo>
                <a:lnTo>
                  <a:pt x="32" y="477"/>
                </a:lnTo>
                <a:lnTo>
                  <a:pt x="26" y="477"/>
                </a:lnTo>
                <a:lnTo>
                  <a:pt x="19" y="480"/>
                </a:lnTo>
                <a:lnTo>
                  <a:pt x="14" y="483"/>
                </a:lnTo>
                <a:lnTo>
                  <a:pt x="10" y="486"/>
                </a:lnTo>
                <a:lnTo>
                  <a:pt x="5" y="491"/>
                </a:lnTo>
                <a:lnTo>
                  <a:pt x="2" y="497"/>
                </a:lnTo>
                <a:lnTo>
                  <a:pt x="1" y="502"/>
                </a:lnTo>
                <a:lnTo>
                  <a:pt x="0" y="509"/>
                </a:lnTo>
                <a:lnTo>
                  <a:pt x="0" y="509"/>
                </a:lnTo>
                <a:lnTo>
                  <a:pt x="1" y="515"/>
                </a:lnTo>
                <a:lnTo>
                  <a:pt x="2" y="521"/>
                </a:lnTo>
                <a:lnTo>
                  <a:pt x="5" y="527"/>
                </a:lnTo>
                <a:lnTo>
                  <a:pt x="10" y="531"/>
                </a:lnTo>
                <a:lnTo>
                  <a:pt x="14" y="535"/>
                </a:lnTo>
                <a:lnTo>
                  <a:pt x="19" y="539"/>
                </a:lnTo>
                <a:lnTo>
                  <a:pt x="26" y="540"/>
                </a:lnTo>
                <a:lnTo>
                  <a:pt x="32" y="541"/>
                </a:lnTo>
                <a:lnTo>
                  <a:pt x="66" y="541"/>
                </a:lnTo>
                <a:lnTo>
                  <a:pt x="66" y="541"/>
                </a:lnTo>
                <a:lnTo>
                  <a:pt x="68" y="561"/>
                </a:lnTo>
                <a:lnTo>
                  <a:pt x="70" y="582"/>
                </a:lnTo>
                <a:lnTo>
                  <a:pt x="74" y="601"/>
                </a:lnTo>
                <a:lnTo>
                  <a:pt x="78" y="621"/>
                </a:lnTo>
                <a:lnTo>
                  <a:pt x="84" y="641"/>
                </a:lnTo>
                <a:lnTo>
                  <a:pt x="90" y="659"/>
                </a:lnTo>
                <a:lnTo>
                  <a:pt x="98" y="678"/>
                </a:lnTo>
                <a:lnTo>
                  <a:pt x="105" y="695"/>
                </a:lnTo>
                <a:lnTo>
                  <a:pt x="114" y="713"/>
                </a:lnTo>
                <a:lnTo>
                  <a:pt x="123" y="731"/>
                </a:lnTo>
                <a:lnTo>
                  <a:pt x="133" y="748"/>
                </a:lnTo>
                <a:lnTo>
                  <a:pt x="145" y="764"/>
                </a:lnTo>
                <a:lnTo>
                  <a:pt x="156" y="779"/>
                </a:lnTo>
                <a:lnTo>
                  <a:pt x="169" y="795"/>
                </a:lnTo>
                <a:lnTo>
                  <a:pt x="181" y="809"/>
                </a:lnTo>
                <a:lnTo>
                  <a:pt x="194" y="823"/>
                </a:lnTo>
                <a:lnTo>
                  <a:pt x="208" y="837"/>
                </a:lnTo>
                <a:lnTo>
                  <a:pt x="223" y="850"/>
                </a:lnTo>
                <a:lnTo>
                  <a:pt x="238" y="862"/>
                </a:lnTo>
                <a:lnTo>
                  <a:pt x="254" y="873"/>
                </a:lnTo>
                <a:lnTo>
                  <a:pt x="270" y="884"/>
                </a:lnTo>
                <a:lnTo>
                  <a:pt x="288" y="895"/>
                </a:lnTo>
                <a:lnTo>
                  <a:pt x="305" y="903"/>
                </a:lnTo>
                <a:lnTo>
                  <a:pt x="322" y="912"/>
                </a:lnTo>
                <a:lnTo>
                  <a:pt x="340" y="921"/>
                </a:lnTo>
                <a:lnTo>
                  <a:pt x="358" y="927"/>
                </a:lnTo>
                <a:lnTo>
                  <a:pt x="378" y="933"/>
                </a:lnTo>
                <a:lnTo>
                  <a:pt x="397" y="939"/>
                </a:lnTo>
                <a:lnTo>
                  <a:pt x="416" y="944"/>
                </a:lnTo>
                <a:lnTo>
                  <a:pt x="437" y="947"/>
                </a:lnTo>
                <a:lnTo>
                  <a:pt x="457" y="951"/>
                </a:lnTo>
                <a:lnTo>
                  <a:pt x="478" y="953"/>
                </a:lnTo>
                <a:lnTo>
                  <a:pt x="478" y="986"/>
                </a:lnTo>
                <a:lnTo>
                  <a:pt x="478" y="986"/>
                </a:lnTo>
                <a:lnTo>
                  <a:pt x="478" y="992"/>
                </a:lnTo>
                <a:lnTo>
                  <a:pt x="480" y="998"/>
                </a:lnTo>
                <a:lnTo>
                  <a:pt x="483" y="1003"/>
                </a:lnTo>
                <a:lnTo>
                  <a:pt x="486" y="1009"/>
                </a:lnTo>
                <a:lnTo>
                  <a:pt x="491" y="1012"/>
                </a:lnTo>
                <a:lnTo>
                  <a:pt x="497" y="1015"/>
                </a:lnTo>
                <a:lnTo>
                  <a:pt x="502" y="1017"/>
                </a:lnTo>
                <a:lnTo>
                  <a:pt x="509" y="1018"/>
                </a:lnTo>
                <a:lnTo>
                  <a:pt x="509" y="1018"/>
                </a:lnTo>
                <a:lnTo>
                  <a:pt x="515" y="1017"/>
                </a:lnTo>
                <a:lnTo>
                  <a:pt x="522" y="1015"/>
                </a:lnTo>
                <a:lnTo>
                  <a:pt x="527" y="1012"/>
                </a:lnTo>
                <a:lnTo>
                  <a:pt x="531" y="1009"/>
                </a:lnTo>
                <a:lnTo>
                  <a:pt x="535" y="1003"/>
                </a:lnTo>
                <a:lnTo>
                  <a:pt x="539" y="998"/>
                </a:lnTo>
                <a:lnTo>
                  <a:pt x="540" y="992"/>
                </a:lnTo>
                <a:lnTo>
                  <a:pt x="541" y="986"/>
                </a:lnTo>
                <a:lnTo>
                  <a:pt x="541" y="953"/>
                </a:lnTo>
                <a:lnTo>
                  <a:pt x="541" y="953"/>
                </a:lnTo>
                <a:lnTo>
                  <a:pt x="561" y="951"/>
                </a:lnTo>
                <a:lnTo>
                  <a:pt x="582" y="947"/>
                </a:lnTo>
                <a:lnTo>
                  <a:pt x="601" y="944"/>
                </a:lnTo>
                <a:lnTo>
                  <a:pt x="621" y="939"/>
                </a:lnTo>
                <a:lnTo>
                  <a:pt x="641" y="933"/>
                </a:lnTo>
                <a:lnTo>
                  <a:pt x="659" y="927"/>
                </a:lnTo>
                <a:lnTo>
                  <a:pt x="678" y="921"/>
                </a:lnTo>
                <a:lnTo>
                  <a:pt x="695" y="912"/>
                </a:lnTo>
                <a:lnTo>
                  <a:pt x="714" y="903"/>
                </a:lnTo>
                <a:lnTo>
                  <a:pt x="731" y="895"/>
                </a:lnTo>
                <a:lnTo>
                  <a:pt x="748" y="884"/>
                </a:lnTo>
                <a:lnTo>
                  <a:pt x="764" y="873"/>
                </a:lnTo>
                <a:lnTo>
                  <a:pt x="779" y="862"/>
                </a:lnTo>
                <a:lnTo>
                  <a:pt x="795" y="850"/>
                </a:lnTo>
                <a:lnTo>
                  <a:pt x="809" y="837"/>
                </a:lnTo>
                <a:lnTo>
                  <a:pt x="823" y="823"/>
                </a:lnTo>
                <a:lnTo>
                  <a:pt x="837" y="809"/>
                </a:lnTo>
                <a:lnTo>
                  <a:pt x="850" y="795"/>
                </a:lnTo>
                <a:lnTo>
                  <a:pt x="862" y="779"/>
                </a:lnTo>
                <a:lnTo>
                  <a:pt x="873" y="764"/>
                </a:lnTo>
                <a:lnTo>
                  <a:pt x="884" y="748"/>
                </a:lnTo>
                <a:lnTo>
                  <a:pt x="895" y="731"/>
                </a:lnTo>
                <a:lnTo>
                  <a:pt x="903" y="713"/>
                </a:lnTo>
                <a:lnTo>
                  <a:pt x="912" y="695"/>
                </a:lnTo>
                <a:lnTo>
                  <a:pt x="921" y="678"/>
                </a:lnTo>
                <a:lnTo>
                  <a:pt x="927" y="659"/>
                </a:lnTo>
                <a:lnTo>
                  <a:pt x="934" y="641"/>
                </a:lnTo>
                <a:lnTo>
                  <a:pt x="939" y="621"/>
                </a:lnTo>
                <a:lnTo>
                  <a:pt x="944" y="601"/>
                </a:lnTo>
                <a:lnTo>
                  <a:pt x="947" y="582"/>
                </a:lnTo>
                <a:lnTo>
                  <a:pt x="951" y="561"/>
                </a:lnTo>
                <a:lnTo>
                  <a:pt x="953" y="541"/>
                </a:lnTo>
                <a:lnTo>
                  <a:pt x="986" y="541"/>
                </a:lnTo>
                <a:lnTo>
                  <a:pt x="986" y="541"/>
                </a:lnTo>
                <a:lnTo>
                  <a:pt x="993" y="540"/>
                </a:lnTo>
                <a:lnTo>
                  <a:pt x="998" y="539"/>
                </a:lnTo>
                <a:lnTo>
                  <a:pt x="1003" y="535"/>
                </a:lnTo>
                <a:lnTo>
                  <a:pt x="1009" y="531"/>
                </a:lnTo>
                <a:lnTo>
                  <a:pt x="1012" y="527"/>
                </a:lnTo>
                <a:lnTo>
                  <a:pt x="1015" y="521"/>
                </a:lnTo>
                <a:lnTo>
                  <a:pt x="1017" y="515"/>
                </a:lnTo>
                <a:lnTo>
                  <a:pt x="1018" y="509"/>
                </a:lnTo>
                <a:lnTo>
                  <a:pt x="1018" y="509"/>
                </a:lnTo>
                <a:lnTo>
                  <a:pt x="1017" y="502"/>
                </a:lnTo>
                <a:lnTo>
                  <a:pt x="1015" y="497"/>
                </a:lnTo>
                <a:lnTo>
                  <a:pt x="1012" y="491"/>
                </a:lnTo>
                <a:lnTo>
                  <a:pt x="1009" y="486"/>
                </a:lnTo>
                <a:lnTo>
                  <a:pt x="1003" y="483"/>
                </a:lnTo>
                <a:lnTo>
                  <a:pt x="998" y="480"/>
                </a:lnTo>
                <a:lnTo>
                  <a:pt x="993" y="477"/>
                </a:lnTo>
                <a:lnTo>
                  <a:pt x="986" y="477"/>
                </a:lnTo>
                <a:lnTo>
                  <a:pt x="986" y="477"/>
                </a:lnTo>
                <a:close/>
                <a:moveTo>
                  <a:pt x="827" y="541"/>
                </a:moveTo>
                <a:lnTo>
                  <a:pt x="888" y="541"/>
                </a:lnTo>
                <a:lnTo>
                  <a:pt x="888" y="541"/>
                </a:lnTo>
                <a:lnTo>
                  <a:pt x="887" y="558"/>
                </a:lnTo>
                <a:lnTo>
                  <a:pt x="884" y="575"/>
                </a:lnTo>
                <a:lnTo>
                  <a:pt x="881" y="591"/>
                </a:lnTo>
                <a:lnTo>
                  <a:pt x="877" y="608"/>
                </a:lnTo>
                <a:lnTo>
                  <a:pt x="872" y="624"/>
                </a:lnTo>
                <a:lnTo>
                  <a:pt x="867" y="641"/>
                </a:lnTo>
                <a:lnTo>
                  <a:pt x="861" y="656"/>
                </a:lnTo>
                <a:lnTo>
                  <a:pt x="854" y="671"/>
                </a:lnTo>
                <a:lnTo>
                  <a:pt x="847" y="686"/>
                </a:lnTo>
                <a:lnTo>
                  <a:pt x="839" y="701"/>
                </a:lnTo>
                <a:lnTo>
                  <a:pt x="831" y="715"/>
                </a:lnTo>
                <a:lnTo>
                  <a:pt x="821" y="729"/>
                </a:lnTo>
                <a:lnTo>
                  <a:pt x="811" y="741"/>
                </a:lnTo>
                <a:lnTo>
                  <a:pt x="800" y="754"/>
                </a:lnTo>
                <a:lnTo>
                  <a:pt x="790" y="766"/>
                </a:lnTo>
                <a:lnTo>
                  <a:pt x="778" y="778"/>
                </a:lnTo>
                <a:lnTo>
                  <a:pt x="766" y="790"/>
                </a:lnTo>
                <a:lnTo>
                  <a:pt x="754" y="800"/>
                </a:lnTo>
                <a:lnTo>
                  <a:pt x="741" y="811"/>
                </a:lnTo>
                <a:lnTo>
                  <a:pt x="729" y="821"/>
                </a:lnTo>
                <a:lnTo>
                  <a:pt x="715" y="830"/>
                </a:lnTo>
                <a:lnTo>
                  <a:pt x="701" y="839"/>
                </a:lnTo>
                <a:lnTo>
                  <a:pt x="686" y="847"/>
                </a:lnTo>
                <a:lnTo>
                  <a:pt x="671" y="854"/>
                </a:lnTo>
                <a:lnTo>
                  <a:pt x="656" y="860"/>
                </a:lnTo>
                <a:lnTo>
                  <a:pt x="641" y="867"/>
                </a:lnTo>
                <a:lnTo>
                  <a:pt x="625" y="872"/>
                </a:lnTo>
                <a:lnTo>
                  <a:pt x="608" y="877"/>
                </a:lnTo>
                <a:lnTo>
                  <a:pt x="591" y="881"/>
                </a:lnTo>
                <a:lnTo>
                  <a:pt x="575" y="884"/>
                </a:lnTo>
                <a:lnTo>
                  <a:pt x="558" y="887"/>
                </a:lnTo>
                <a:lnTo>
                  <a:pt x="541" y="888"/>
                </a:lnTo>
                <a:lnTo>
                  <a:pt x="541" y="827"/>
                </a:lnTo>
                <a:lnTo>
                  <a:pt x="541" y="827"/>
                </a:lnTo>
                <a:lnTo>
                  <a:pt x="540" y="821"/>
                </a:lnTo>
                <a:lnTo>
                  <a:pt x="539" y="814"/>
                </a:lnTo>
                <a:lnTo>
                  <a:pt x="535" y="809"/>
                </a:lnTo>
                <a:lnTo>
                  <a:pt x="531" y="805"/>
                </a:lnTo>
                <a:lnTo>
                  <a:pt x="527" y="800"/>
                </a:lnTo>
                <a:lnTo>
                  <a:pt x="522" y="797"/>
                </a:lnTo>
                <a:lnTo>
                  <a:pt x="515" y="796"/>
                </a:lnTo>
                <a:lnTo>
                  <a:pt x="509" y="795"/>
                </a:lnTo>
                <a:lnTo>
                  <a:pt x="509" y="795"/>
                </a:lnTo>
                <a:lnTo>
                  <a:pt x="502" y="796"/>
                </a:lnTo>
                <a:lnTo>
                  <a:pt x="497" y="797"/>
                </a:lnTo>
                <a:lnTo>
                  <a:pt x="491" y="800"/>
                </a:lnTo>
                <a:lnTo>
                  <a:pt x="486" y="805"/>
                </a:lnTo>
                <a:lnTo>
                  <a:pt x="483" y="809"/>
                </a:lnTo>
                <a:lnTo>
                  <a:pt x="480" y="814"/>
                </a:lnTo>
                <a:lnTo>
                  <a:pt x="478" y="821"/>
                </a:lnTo>
                <a:lnTo>
                  <a:pt x="478" y="827"/>
                </a:lnTo>
                <a:lnTo>
                  <a:pt x="478" y="888"/>
                </a:lnTo>
                <a:lnTo>
                  <a:pt x="478" y="888"/>
                </a:lnTo>
                <a:lnTo>
                  <a:pt x="460" y="887"/>
                </a:lnTo>
                <a:lnTo>
                  <a:pt x="443" y="884"/>
                </a:lnTo>
                <a:lnTo>
                  <a:pt x="426" y="881"/>
                </a:lnTo>
                <a:lnTo>
                  <a:pt x="410" y="877"/>
                </a:lnTo>
                <a:lnTo>
                  <a:pt x="394" y="872"/>
                </a:lnTo>
                <a:lnTo>
                  <a:pt x="378" y="867"/>
                </a:lnTo>
                <a:lnTo>
                  <a:pt x="362" y="860"/>
                </a:lnTo>
                <a:lnTo>
                  <a:pt x="347" y="854"/>
                </a:lnTo>
                <a:lnTo>
                  <a:pt x="332" y="847"/>
                </a:lnTo>
                <a:lnTo>
                  <a:pt x="318" y="839"/>
                </a:lnTo>
                <a:lnTo>
                  <a:pt x="304" y="830"/>
                </a:lnTo>
                <a:lnTo>
                  <a:pt x="290" y="821"/>
                </a:lnTo>
                <a:lnTo>
                  <a:pt x="277" y="811"/>
                </a:lnTo>
                <a:lnTo>
                  <a:pt x="264" y="800"/>
                </a:lnTo>
                <a:lnTo>
                  <a:pt x="251" y="790"/>
                </a:lnTo>
                <a:lnTo>
                  <a:pt x="239" y="778"/>
                </a:lnTo>
                <a:lnTo>
                  <a:pt x="228" y="766"/>
                </a:lnTo>
                <a:lnTo>
                  <a:pt x="217" y="754"/>
                </a:lnTo>
                <a:lnTo>
                  <a:pt x="207" y="741"/>
                </a:lnTo>
                <a:lnTo>
                  <a:pt x="197" y="729"/>
                </a:lnTo>
                <a:lnTo>
                  <a:pt x="188" y="715"/>
                </a:lnTo>
                <a:lnTo>
                  <a:pt x="179" y="701"/>
                </a:lnTo>
                <a:lnTo>
                  <a:pt x="171" y="686"/>
                </a:lnTo>
                <a:lnTo>
                  <a:pt x="164" y="671"/>
                </a:lnTo>
                <a:lnTo>
                  <a:pt x="157" y="656"/>
                </a:lnTo>
                <a:lnTo>
                  <a:pt x="151" y="641"/>
                </a:lnTo>
                <a:lnTo>
                  <a:pt x="145" y="624"/>
                </a:lnTo>
                <a:lnTo>
                  <a:pt x="141" y="608"/>
                </a:lnTo>
                <a:lnTo>
                  <a:pt x="136" y="591"/>
                </a:lnTo>
                <a:lnTo>
                  <a:pt x="133" y="575"/>
                </a:lnTo>
                <a:lnTo>
                  <a:pt x="131" y="558"/>
                </a:lnTo>
                <a:lnTo>
                  <a:pt x="129" y="541"/>
                </a:lnTo>
                <a:lnTo>
                  <a:pt x="191" y="541"/>
                </a:lnTo>
                <a:lnTo>
                  <a:pt x="191" y="541"/>
                </a:lnTo>
                <a:lnTo>
                  <a:pt x="197" y="540"/>
                </a:lnTo>
                <a:lnTo>
                  <a:pt x="203" y="539"/>
                </a:lnTo>
                <a:lnTo>
                  <a:pt x="208" y="535"/>
                </a:lnTo>
                <a:lnTo>
                  <a:pt x="214" y="531"/>
                </a:lnTo>
                <a:lnTo>
                  <a:pt x="217" y="527"/>
                </a:lnTo>
                <a:lnTo>
                  <a:pt x="220" y="521"/>
                </a:lnTo>
                <a:lnTo>
                  <a:pt x="222" y="515"/>
                </a:lnTo>
                <a:lnTo>
                  <a:pt x="222" y="509"/>
                </a:lnTo>
                <a:lnTo>
                  <a:pt x="222" y="509"/>
                </a:lnTo>
                <a:lnTo>
                  <a:pt x="222" y="502"/>
                </a:lnTo>
                <a:lnTo>
                  <a:pt x="220" y="497"/>
                </a:lnTo>
                <a:lnTo>
                  <a:pt x="217" y="491"/>
                </a:lnTo>
                <a:lnTo>
                  <a:pt x="214" y="486"/>
                </a:lnTo>
                <a:lnTo>
                  <a:pt x="208" y="483"/>
                </a:lnTo>
                <a:lnTo>
                  <a:pt x="203" y="480"/>
                </a:lnTo>
                <a:lnTo>
                  <a:pt x="197" y="477"/>
                </a:lnTo>
                <a:lnTo>
                  <a:pt x="191" y="477"/>
                </a:lnTo>
                <a:lnTo>
                  <a:pt x="129" y="477"/>
                </a:lnTo>
                <a:lnTo>
                  <a:pt x="129" y="477"/>
                </a:lnTo>
                <a:lnTo>
                  <a:pt x="131" y="460"/>
                </a:lnTo>
                <a:lnTo>
                  <a:pt x="133" y="443"/>
                </a:lnTo>
                <a:lnTo>
                  <a:pt x="136" y="426"/>
                </a:lnTo>
                <a:lnTo>
                  <a:pt x="141" y="410"/>
                </a:lnTo>
                <a:lnTo>
                  <a:pt x="145" y="394"/>
                </a:lnTo>
                <a:lnTo>
                  <a:pt x="151" y="378"/>
                </a:lnTo>
                <a:lnTo>
                  <a:pt x="157" y="362"/>
                </a:lnTo>
                <a:lnTo>
                  <a:pt x="164" y="347"/>
                </a:lnTo>
                <a:lnTo>
                  <a:pt x="171" y="332"/>
                </a:lnTo>
                <a:lnTo>
                  <a:pt x="179" y="318"/>
                </a:lnTo>
                <a:lnTo>
                  <a:pt x="188" y="304"/>
                </a:lnTo>
                <a:lnTo>
                  <a:pt x="197" y="290"/>
                </a:lnTo>
                <a:lnTo>
                  <a:pt x="207" y="277"/>
                </a:lnTo>
                <a:lnTo>
                  <a:pt x="217" y="264"/>
                </a:lnTo>
                <a:lnTo>
                  <a:pt x="228" y="251"/>
                </a:lnTo>
                <a:lnTo>
                  <a:pt x="239" y="239"/>
                </a:lnTo>
                <a:lnTo>
                  <a:pt x="251" y="227"/>
                </a:lnTo>
                <a:lnTo>
                  <a:pt x="264" y="217"/>
                </a:lnTo>
                <a:lnTo>
                  <a:pt x="277" y="207"/>
                </a:lnTo>
                <a:lnTo>
                  <a:pt x="290" y="197"/>
                </a:lnTo>
                <a:lnTo>
                  <a:pt x="304" y="188"/>
                </a:lnTo>
                <a:lnTo>
                  <a:pt x="318" y="179"/>
                </a:lnTo>
                <a:lnTo>
                  <a:pt x="332" y="171"/>
                </a:lnTo>
                <a:lnTo>
                  <a:pt x="347" y="164"/>
                </a:lnTo>
                <a:lnTo>
                  <a:pt x="362" y="157"/>
                </a:lnTo>
                <a:lnTo>
                  <a:pt x="378" y="151"/>
                </a:lnTo>
                <a:lnTo>
                  <a:pt x="394" y="145"/>
                </a:lnTo>
                <a:lnTo>
                  <a:pt x="410" y="141"/>
                </a:lnTo>
                <a:lnTo>
                  <a:pt x="426" y="136"/>
                </a:lnTo>
                <a:lnTo>
                  <a:pt x="443" y="133"/>
                </a:lnTo>
                <a:lnTo>
                  <a:pt x="460" y="131"/>
                </a:lnTo>
                <a:lnTo>
                  <a:pt x="478" y="129"/>
                </a:lnTo>
                <a:lnTo>
                  <a:pt x="478" y="191"/>
                </a:lnTo>
                <a:lnTo>
                  <a:pt x="478" y="191"/>
                </a:lnTo>
                <a:lnTo>
                  <a:pt x="478" y="197"/>
                </a:lnTo>
                <a:lnTo>
                  <a:pt x="480" y="203"/>
                </a:lnTo>
                <a:lnTo>
                  <a:pt x="483" y="208"/>
                </a:lnTo>
                <a:lnTo>
                  <a:pt x="486" y="214"/>
                </a:lnTo>
                <a:lnTo>
                  <a:pt x="491" y="217"/>
                </a:lnTo>
                <a:lnTo>
                  <a:pt x="497" y="220"/>
                </a:lnTo>
                <a:lnTo>
                  <a:pt x="502" y="222"/>
                </a:lnTo>
                <a:lnTo>
                  <a:pt x="509" y="222"/>
                </a:lnTo>
                <a:lnTo>
                  <a:pt x="509" y="222"/>
                </a:lnTo>
                <a:lnTo>
                  <a:pt x="515" y="222"/>
                </a:lnTo>
                <a:lnTo>
                  <a:pt x="522" y="220"/>
                </a:lnTo>
                <a:lnTo>
                  <a:pt x="527" y="217"/>
                </a:lnTo>
                <a:lnTo>
                  <a:pt x="531" y="214"/>
                </a:lnTo>
                <a:lnTo>
                  <a:pt x="535" y="208"/>
                </a:lnTo>
                <a:lnTo>
                  <a:pt x="539" y="203"/>
                </a:lnTo>
                <a:lnTo>
                  <a:pt x="540" y="197"/>
                </a:lnTo>
                <a:lnTo>
                  <a:pt x="541" y="191"/>
                </a:lnTo>
                <a:lnTo>
                  <a:pt x="541" y="129"/>
                </a:lnTo>
                <a:lnTo>
                  <a:pt x="541" y="129"/>
                </a:lnTo>
                <a:lnTo>
                  <a:pt x="558" y="131"/>
                </a:lnTo>
                <a:lnTo>
                  <a:pt x="575" y="133"/>
                </a:lnTo>
                <a:lnTo>
                  <a:pt x="591" y="136"/>
                </a:lnTo>
                <a:lnTo>
                  <a:pt x="608" y="141"/>
                </a:lnTo>
                <a:lnTo>
                  <a:pt x="625" y="145"/>
                </a:lnTo>
                <a:lnTo>
                  <a:pt x="641" y="151"/>
                </a:lnTo>
                <a:lnTo>
                  <a:pt x="656" y="157"/>
                </a:lnTo>
                <a:lnTo>
                  <a:pt x="671" y="164"/>
                </a:lnTo>
                <a:lnTo>
                  <a:pt x="686" y="171"/>
                </a:lnTo>
                <a:lnTo>
                  <a:pt x="701" y="179"/>
                </a:lnTo>
                <a:lnTo>
                  <a:pt x="715" y="188"/>
                </a:lnTo>
                <a:lnTo>
                  <a:pt x="729" y="197"/>
                </a:lnTo>
                <a:lnTo>
                  <a:pt x="741" y="207"/>
                </a:lnTo>
                <a:lnTo>
                  <a:pt x="754" y="217"/>
                </a:lnTo>
                <a:lnTo>
                  <a:pt x="766" y="227"/>
                </a:lnTo>
                <a:lnTo>
                  <a:pt x="778" y="239"/>
                </a:lnTo>
                <a:lnTo>
                  <a:pt x="790" y="251"/>
                </a:lnTo>
                <a:lnTo>
                  <a:pt x="800" y="264"/>
                </a:lnTo>
                <a:lnTo>
                  <a:pt x="811" y="277"/>
                </a:lnTo>
                <a:lnTo>
                  <a:pt x="821" y="290"/>
                </a:lnTo>
                <a:lnTo>
                  <a:pt x="831" y="304"/>
                </a:lnTo>
                <a:lnTo>
                  <a:pt x="839" y="318"/>
                </a:lnTo>
                <a:lnTo>
                  <a:pt x="847" y="332"/>
                </a:lnTo>
                <a:lnTo>
                  <a:pt x="854" y="347"/>
                </a:lnTo>
                <a:lnTo>
                  <a:pt x="861" y="362"/>
                </a:lnTo>
                <a:lnTo>
                  <a:pt x="867" y="378"/>
                </a:lnTo>
                <a:lnTo>
                  <a:pt x="872" y="394"/>
                </a:lnTo>
                <a:lnTo>
                  <a:pt x="877" y="410"/>
                </a:lnTo>
                <a:lnTo>
                  <a:pt x="881" y="426"/>
                </a:lnTo>
                <a:lnTo>
                  <a:pt x="884" y="443"/>
                </a:lnTo>
                <a:lnTo>
                  <a:pt x="887" y="460"/>
                </a:lnTo>
                <a:lnTo>
                  <a:pt x="888" y="477"/>
                </a:lnTo>
                <a:lnTo>
                  <a:pt x="827" y="477"/>
                </a:lnTo>
                <a:lnTo>
                  <a:pt x="827" y="477"/>
                </a:lnTo>
                <a:lnTo>
                  <a:pt x="821" y="477"/>
                </a:lnTo>
                <a:lnTo>
                  <a:pt x="814" y="480"/>
                </a:lnTo>
                <a:lnTo>
                  <a:pt x="809" y="483"/>
                </a:lnTo>
                <a:lnTo>
                  <a:pt x="805" y="486"/>
                </a:lnTo>
                <a:lnTo>
                  <a:pt x="800" y="491"/>
                </a:lnTo>
                <a:lnTo>
                  <a:pt x="797" y="497"/>
                </a:lnTo>
                <a:lnTo>
                  <a:pt x="796" y="502"/>
                </a:lnTo>
                <a:lnTo>
                  <a:pt x="795" y="509"/>
                </a:lnTo>
                <a:lnTo>
                  <a:pt x="795" y="509"/>
                </a:lnTo>
                <a:lnTo>
                  <a:pt x="796" y="515"/>
                </a:lnTo>
                <a:lnTo>
                  <a:pt x="797" y="521"/>
                </a:lnTo>
                <a:lnTo>
                  <a:pt x="800" y="527"/>
                </a:lnTo>
                <a:lnTo>
                  <a:pt x="805" y="531"/>
                </a:lnTo>
                <a:lnTo>
                  <a:pt x="809" y="535"/>
                </a:lnTo>
                <a:lnTo>
                  <a:pt x="814" y="539"/>
                </a:lnTo>
                <a:lnTo>
                  <a:pt x="821" y="540"/>
                </a:lnTo>
                <a:lnTo>
                  <a:pt x="827" y="541"/>
                </a:lnTo>
                <a:lnTo>
                  <a:pt x="827" y="541"/>
                </a:lnTo>
                <a:close/>
                <a:moveTo>
                  <a:pt x="604" y="509"/>
                </a:moveTo>
                <a:lnTo>
                  <a:pt x="604" y="509"/>
                </a:lnTo>
                <a:lnTo>
                  <a:pt x="604" y="499"/>
                </a:lnTo>
                <a:lnTo>
                  <a:pt x="602" y="489"/>
                </a:lnTo>
                <a:lnTo>
                  <a:pt x="600" y="481"/>
                </a:lnTo>
                <a:lnTo>
                  <a:pt x="597" y="472"/>
                </a:lnTo>
                <a:lnTo>
                  <a:pt x="592" y="463"/>
                </a:lnTo>
                <a:lnTo>
                  <a:pt x="588" y="456"/>
                </a:lnTo>
                <a:lnTo>
                  <a:pt x="583" y="448"/>
                </a:lnTo>
                <a:lnTo>
                  <a:pt x="576" y="441"/>
                </a:lnTo>
                <a:lnTo>
                  <a:pt x="570" y="436"/>
                </a:lnTo>
                <a:lnTo>
                  <a:pt x="562" y="430"/>
                </a:lnTo>
                <a:lnTo>
                  <a:pt x="555" y="425"/>
                </a:lnTo>
                <a:lnTo>
                  <a:pt x="546" y="421"/>
                </a:lnTo>
                <a:lnTo>
                  <a:pt x="538" y="417"/>
                </a:lnTo>
                <a:lnTo>
                  <a:pt x="528" y="415"/>
                </a:lnTo>
                <a:lnTo>
                  <a:pt x="518" y="414"/>
                </a:lnTo>
                <a:lnTo>
                  <a:pt x="509" y="413"/>
                </a:lnTo>
                <a:lnTo>
                  <a:pt x="509" y="413"/>
                </a:lnTo>
                <a:lnTo>
                  <a:pt x="499" y="414"/>
                </a:lnTo>
                <a:lnTo>
                  <a:pt x="489" y="415"/>
                </a:lnTo>
                <a:lnTo>
                  <a:pt x="481" y="417"/>
                </a:lnTo>
                <a:lnTo>
                  <a:pt x="472" y="421"/>
                </a:lnTo>
                <a:lnTo>
                  <a:pt x="464" y="425"/>
                </a:lnTo>
                <a:lnTo>
                  <a:pt x="456" y="430"/>
                </a:lnTo>
                <a:lnTo>
                  <a:pt x="449" y="436"/>
                </a:lnTo>
                <a:lnTo>
                  <a:pt x="441" y="441"/>
                </a:lnTo>
                <a:lnTo>
                  <a:pt x="436" y="448"/>
                </a:lnTo>
                <a:lnTo>
                  <a:pt x="430" y="456"/>
                </a:lnTo>
                <a:lnTo>
                  <a:pt x="425" y="463"/>
                </a:lnTo>
                <a:lnTo>
                  <a:pt x="421" y="472"/>
                </a:lnTo>
                <a:lnTo>
                  <a:pt x="417" y="481"/>
                </a:lnTo>
                <a:lnTo>
                  <a:pt x="415" y="489"/>
                </a:lnTo>
                <a:lnTo>
                  <a:pt x="414" y="499"/>
                </a:lnTo>
                <a:lnTo>
                  <a:pt x="413" y="509"/>
                </a:lnTo>
                <a:lnTo>
                  <a:pt x="413" y="509"/>
                </a:lnTo>
                <a:lnTo>
                  <a:pt x="414" y="518"/>
                </a:lnTo>
                <a:lnTo>
                  <a:pt x="415" y="528"/>
                </a:lnTo>
                <a:lnTo>
                  <a:pt x="417" y="538"/>
                </a:lnTo>
                <a:lnTo>
                  <a:pt x="421" y="546"/>
                </a:lnTo>
                <a:lnTo>
                  <a:pt x="425" y="555"/>
                </a:lnTo>
                <a:lnTo>
                  <a:pt x="430" y="562"/>
                </a:lnTo>
                <a:lnTo>
                  <a:pt x="436" y="570"/>
                </a:lnTo>
                <a:lnTo>
                  <a:pt x="441" y="576"/>
                </a:lnTo>
                <a:lnTo>
                  <a:pt x="449" y="583"/>
                </a:lnTo>
                <a:lnTo>
                  <a:pt x="456" y="588"/>
                </a:lnTo>
                <a:lnTo>
                  <a:pt x="464" y="592"/>
                </a:lnTo>
                <a:lnTo>
                  <a:pt x="472" y="597"/>
                </a:lnTo>
                <a:lnTo>
                  <a:pt x="481" y="600"/>
                </a:lnTo>
                <a:lnTo>
                  <a:pt x="489" y="602"/>
                </a:lnTo>
                <a:lnTo>
                  <a:pt x="499" y="604"/>
                </a:lnTo>
                <a:lnTo>
                  <a:pt x="509" y="604"/>
                </a:lnTo>
                <a:lnTo>
                  <a:pt x="509" y="604"/>
                </a:lnTo>
                <a:lnTo>
                  <a:pt x="518" y="604"/>
                </a:lnTo>
                <a:lnTo>
                  <a:pt x="528" y="602"/>
                </a:lnTo>
                <a:lnTo>
                  <a:pt x="538" y="600"/>
                </a:lnTo>
                <a:lnTo>
                  <a:pt x="546" y="597"/>
                </a:lnTo>
                <a:lnTo>
                  <a:pt x="555" y="592"/>
                </a:lnTo>
                <a:lnTo>
                  <a:pt x="562" y="588"/>
                </a:lnTo>
                <a:lnTo>
                  <a:pt x="570" y="583"/>
                </a:lnTo>
                <a:lnTo>
                  <a:pt x="576" y="576"/>
                </a:lnTo>
                <a:lnTo>
                  <a:pt x="583" y="570"/>
                </a:lnTo>
                <a:lnTo>
                  <a:pt x="588" y="562"/>
                </a:lnTo>
                <a:lnTo>
                  <a:pt x="592" y="555"/>
                </a:lnTo>
                <a:lnTo>
                  <a:pt x="597" y="546"/>
                </a:lnTo>
                <a:lnTo>
                  <a:pt x="600" y="538"/>
                </a:lnTo>
                <a:lnTo>
                  <a:pt x="602" y="528"/>
                </a:lnTo>
                <a:lnTo>
                  <a:pt x="604" y="518"/>
                </a:lnTo>
                <a:lnTo>
                  <a:pt x="604" y="509"/>
                </a:lnTo>
                <a:lnTo>
                  <a:pt x="604" y="509"/>
                </a:lnTo>
                <a:close/>
                <a:moveTo>
                  <a:pt x="478" y="509"/>
                </a:moveTo>
                <a:lnTo>
                  <a:pt x="478" y="509"/>
                </a:lnTo>
                <a:lnTo>
                  <a:pt x="478" y="502"/>
                </a:lnTo>
                <a:lnTo>
                  <a:pt x="480" y="497"/>
                </a:lnTo>
                <a:lnTo>
                  <a:pt x="483" y="491"/>
                </a:lnTo>
                <a:lnTo>
                  <a:pt x="486" y="486"/>
                </a:lnTo>
                <a:lnTo>
                  <a:pt x="491" y="483"/>
                </a:lnTo>
                <a:lnTo>
                  <a:pt x="497" y="480"/>
                </a:lnTo>
                <a:lnTo>
                  <a:pt x="502" y="477"/>
                </a:lnTo>
                <a:lnTo>
                  <a:pt x="509" y="477"/>
                </a:lnTo>
                <a:lnTo>
                  <a:pt x="509" y="477"/>
                </a:lnTo>
                <a:lnTo>
                  <a:pt x="515" y="477"/>
                </a:lnTo>
                <a:lnTo>
                  <a:pt x="522" y="480"/>
                </a:lnTo>
                <a:lnTo>
                  <a:pt x="527" y="483"/>
                </a:lnTo>
                <a:lnTo>
                  <a:pt x="531" y="486"/>
                </a:lnTo>
                <a:lnTo>
                  <a:pt x="535" y="491"/>
                </a:lnTo>
                <a:lnTo>
                  <a:pt x="539" y="497"/>
                </a:lnTo>
                <a:lnTo>
                  <a:pt x="540" y="502"/>
                </a:lnTo>
                <a:lnTo>
                  <a:pt x="541" y="509"/>
                </a:lnTo>
                <a:lnTo>
                  <a:pt x="541" y="509"/>
                </a:lnTo>
                <a:lnTo>
                  <a:pt x="540" y="515"/>
                </a:lnTo>
                <a:lnTo>
                  <a:pt x="539" y="521"/>
                </a:lnTo>
                <a:lnTo>
                  <a:pt x="535" y="527"/>
                </a:lnTo>
                <a:lnTo>
                  <a:pt x="531" y="531"/>
                </a:lnTo>
                <a:lnTo>
                  <a:pt x="527" y="535"/>
                </a:lnTo>
                <a:lnTo>
                  <a:pt x="522" y="539"/>
                </a:lnTo>
                <a:lnTo>
                  <a:pt x="515" y="540"/>
                </a:lnTo>
                <a:lnTo>
                  <a:pt x="509" y="541"/>
                </a:lnTo>
                <a:lnTo>
                  <a:pt x="509" y="541"/>
                </a:lnTo>
                <a:lnTo>
                  <a:pt x="502" y="540"/>
                </a:lnTo>
                <a:lnTo>
                  <a:pt x="497" y="539"/>
                </a:lnTo>
                <a:lnTo>
                  <a:pt x="491" y="535"/>
                </a:lnTo>
                <a:lnTo>
                  <a:pt x="486" y="531"/>
                </a:lnTo>
                <a:lnTo>
                  <a:pt x="483" y="527"/>
                </a:lnTo>
                <a:lnTo>
                  <a:pt x="480" y="521"/>
                </a:lnTo>
                <a:lnTo>
                  <a:pt x="478" y="515"/>
                </a:lnTo>
                <a:lnTo>
                  <a:pt x="478" y="509"/>
                </a:lnTo>
                <a:lnTo>
                  <a:pt x="478" y="509"/>
                </a:lnTo>
                <a:close/>
                <a:moveTo>
                  <a:pt x="541" y="318"/>
                </a:moveTo>
                <a:lnTo>
                  <a:pt x="541" y="318"/>
                </a:lnTo>
                <a:lnTo>
                  <a:pt x="540" y="311"/>
                </a:lnTo>
                <a:lnTo>
                  <a:pt x="539" y="306"/>
                </a:lnTo>
                <a:lnTo>
                  <a:pt x="535" y="300"/>
                </a:lnTo>
                <a:lnTo>
                  <a:pt x="531" y="295"/>
                </a:lnTo>
                <a:lnTo>
                  <a:pt x="527" y="292"/>
                </a:lnTo>
                <a:lnTo>
                  <a:pt x="522" y="289"/>
                </a:lnTo>
                <a:lnTo>
                  <a:pt x="515" y="286"/>
                </a:lnTo>
                <a:lnTo>
                  <a:pt x="509" y="286"/>
                </a:lnTo>
                <a:lnTo>
                  <a:pt x="509" y="286"/>
                </a:lnTo>
                <a:lnTo>
                  <a:pt x="486" y="288"/>
                </a:lnTo>
                <a:lnTo>
                  <a:pt x="465" y="291"/>
                </a:lnTo>
                <a:lnTo>
                  <a:pt x="443" y="296"/>
                </a:lnTo>
                <a:lnTo>
                  <a:pt x="423" y="304"/>
                </a:lnTo>
                <a:lnTo>
                  <a:pt x="402" y="313"/>
                </a:lnTo>
                <a:lnTo>
                  <a:pt x="384" y="324"/>
                </a:lnTo>
                <a:lnTo>
                  <a:pt x="367" y="337"/>
                </a:lnTo>
                <a:lnTo>
                  <a:pt x="352" y="352"/>
                </a:lnTo>
                <a:lnTo>
                  <a:pt x="337" y="367"/>
                </a:lnTo>
                <a:lnTo>
                  <a:pt x="324" y="384"/>
                </a:lnTo>
                <a:lnTo>
                  <a:pt x="313" y="402"/>
                </a:lnTo>
                <a:lnTo>
                  <a:pt x="304" y="423"/>
                </a:lnTo>
                <a:lnTo>
                  <a:pt x="296" y="443"/>
                </a:lnTo>
                <a:lnTo>
                  <a:pt x="291" y="463"/>
                </a:lnTo>
                <a:lnTo>
                  <a:pt x="288" y="486"/>
                </a:lnTo>
                <a:lnTo>
                  <a:pt x="287" y="509"/>
                </a:lnTo>
                <a:lnTo>
                  <a:pt x="287" y="509"/>
                </a:lnTo>
                <a:lnTo>
                  <a:pt x="287" y="515"/>
                </a:lnTo>
                <a:lnTo>
                  <a:pt x="289" y="521"/>
                </a:lnTo>
                <a:lnTo>
                  <a:pt x="292" y="527"/>
                </a:lnTo>
                <a:lnTo>
                  <a:pt x="295" y="531"/>
                </a:lnTo>
                <a:lnTo>
                  <a:pt x="300" y="535"/>
                </a:lnTo>
                <a:lnTo>
                  <a:pt x="306" y="539"/>
                </a:lnTo>
                <a:lnTo>
                  <a:pt x="311" y="540"/>
                </a:lnTo>
                <a:lnTo>
                  <a:pt x="318" y="541"/>
                </a:lnTo>
                <a:lnTo>
                  <a:pt x="318" y="541"/>
                </a:lnTo>
                <a:lnTo>
                  <a:pt x="324" y="540"/>
                </a:lnTo>
                <a:lnTo>
                  <a:pt x="331" y="539"/>
                </a:lnTo>
                <a:lnTo>
                  <a:pt x="336" y="535"/>
                </a:lnTo>
                <a:lnTo>
                  <a:pt x="340" y="531"/>
                </a:lnTo>
                <a:lnTo>
                  <a:pt x="344" y="527"/>
                </a:lnTo>
                <a:lnTo>
                  <a:pt x="348" y="521"/>
                </a:lnTo>
                <a:lnTo>
                  <a:pt x="349" y="515"/>
                </a:lnTo>
                <a:lnTo>
                  <a:pt x="350" y="509"/>
                </a:lnTo>
                <a:lnTo>
                  <a:pt x="350" y="509"/>
                </a:lnTo>
                <a:lnTo>
                  <a:pt x="351" y="492"/>
                </a:lnTo>
                <a:lnTo>
                  <a:pt x="353" y="476"/>
                </a:lnTo>
                <a:lnTo>
                  <a:pt x="357" y="461"/>
                </a:lnTo>
                <a:lnTo>
                  <a:pt x="363" y="447"/>
                </a:lnTo>
                <a:lnTo>
                  <a:pt x="369" y="433"/>
                </a:lnTo>
                <a:lnTo>
                  <a:pt x="377" y="420"/>
                </a:lnTo>
                <a:lnTo>
                  <a:pt x="386" y="408"/>
                </a:lnTo>
                <a:lnTo>
                  <a:pt x="397" y="396"/>
                </a:lnTo>
                <a:lnTo>
                  <a:pt x="408" y="386"/>
                </a:lnTo>
                <a:lnTo>
                  <a:pt x="420" y="377"/>
                </a:lnTo>
                <a:lnTo>
                  <a:pt x="434" y="369"/>
                </a:lnTo>
                <a:lnTo>
                  <a:pt x="447" y="363"/>
                </a:lnTo>
                <a:lnTo>
                  <a:pt x="461" y="357"/>
                </a:lnTo>
                <a:lnTo>
                  <a:pt x="476" y="353"/>
                </a:lnTo>
                <a:lnTo>
                  <a:pt x="493" y="351"/>
                </a:lnTo>
                <a:lnTo>
                  <a:pt x="509" y="350"/>
                </a:lnTo>
                <a:lnTo>
                  <a:pt x="509" y="350"/>
                </a:lnTo>
                <a:lnTo>
                  <a:pt x="515" y="349"/>
                </a:lnTo>
                <a:lnTo>
                  <a:pt x="522" y="348"/>
                </a:lnTo>
                <a:lnTo>
                  <a:pt x="527" y="344"/>
                </a:lnTo>
                <a:lnTo>
                  <a:pt x="531" y="340"/>
                </a:lnTo>
                <a:lnTo>
                  <a:pt x="535" y="336"/>
                </a:lnTo>
                <a:lnTo>
                  <a:pt x="539" y="330"/>
                </a:lnTo>
                <a:lnTo>
                  <a:pt x="540" y="324"/>
                </a:lnTo>
                <a:lnTo>
                  <a:pt x="541" y="318"/>
                </a:lnTo>
                <a:lnTo>
                  <a:pt x="541" y="318"/>
                </a:lnTo>
                <a:close/>
                <a:moveTo>
                  <a:pt x="700" y="477"/>
                </a:moveTo>
                <a:lnTo>
                  <a:pt x="700" y="477"/>
                </a:lnTo>
                <a:lnTo>
                  <a:pt x="693" y="477"/>
                </a:lnTo>
                <a:lnTo>
                  <a:pt x="688" y="480"/>
                </a:lnTo>
                <a:lnTo>
                  <a:pt x="682" y="483"/>
                </a:lnTo>
                <a:lnTo>
                  <a:pt x="677" y="486"/>
                </a:lnTo>
                <a:lnTo>
                  <a:pt x="674" y="491"/>
                </a:lnTo>
                <a:lnTo>
                  <a:pt x="671" y="497"/>
                </a:lnTo>
                <a:lnTo>
                  <a:pt x="669" y="502"/>
                </a:lnTo>
                <a:lnTo>
                  <a:pt x="667" y="509"/>
                </a:lnTo>
                <a:lnTo>
                  <a:pt x="667" y="509"/>
                </a:lnTo>
                <a:lnTo>
                  <a:pt x="667" y="525"/>
                </a:lnTo>
                <a:lnTo>
                  <a:pt x="664" y="541"/>
                </a:lnTo>
                <a:lnTo>
                  <a:pt x="661" y="556"/>
                </a:lnTo>
                <a:lnTo>
                  <a:pt x="656" y="571"/>
                </a:lnTo>
                <a:lnTo>
                  <a:pt x="649" y="585"/>
                </a:lnTo>
                <a:lnTo>
                  <a:pt x="641" y="598"/>
                </a:lnTo>
                <a:lnTo>
                  <a:pt x="632" y="609"/>
                </a:lnTo>
                <a:lnTo>
                  <a:pt x="621" y="621"/>
                </a:lnTo>
                <a:lnTo>
                  <a:pt x="609" y="632"/>
                </a:lnTo>
                <a:lnTo>
                  <a:pt x="598" y="641"/>
                </a:lnTo>
                <a:lnTo>
                  <a:pt x="585" y="649"/>
                </a:lnTo>
                <a:lnTo>
                  <a:pt x="571" y="656"/>
                </a:lnTo>
                <a:lnTo>
                  <a:pt x="556" y="661"/>
                </a:lnTo>
                <a:lnTo>
                  <a:pt x="541" y="664"/>
                </a:lnTo>
                <a:lnTo>
                  <a:pt x="525" y="667"/>
                </a:lnTo>
                <a:lnTo>
                  <a:pt x="509" y="667"/>
                </a:lnTo>
                <a:lnTo>
                  <a:pt x="509" y="667"/>
                </a:lnTo>
                <a:lnTo>
                  <a:pt x="502" y="668"/>
                </a:lnTo>
                <a:lnTo>
                  <a:pt x="497" y="671"/>
                </a:lnTo>
                <a:lnTo>
                  <a:pt x="491" y="674"/>
                </a:lnTo>
                <a:lnTo>
                  <a:pt x="486" y="677"/>
                </a:lnTo>
                <a:lnTo>
                  <a:pt x="483" y="682"/>
                </a:lnTo>
                <a:lnTo>
                  <a:pt x="480" y="688"/>
                </a:lnTo>
                <a:lnTo>
                  <a:pt x="478" y="693"/>
                </a:lnTo>
                <a:lnTo>
                  <a:pt x="478" y="700"/>
                </a:lnTo>
                <a:lnTo>
                  <a:pt x="478" y="700"/>
                </a:lnTo>
                <a:lnTo>
                  <a:pt x="478" y="706"/>
                </a:lnTo>
                <a:lnTo>
                  <a:pt x="480" y="712"/>
                </a:lnTo>
                <a:lnTo>
                  <a:pt x="483" y="718"/>
                </a:lnTo>
                <a:lnTo>
                  <a:pt x="486" y="722"/>
                </a:lnTo>
                <a:lnTo>
                  <a:pt x="491" y="726"/>
                </a:lnTo>
                <a:lnTo>
                  <a:pt x="497" y="729"/>
                </a:lnTo>
                <a:lnTo>
                  <a:pt x="502" y="731"/>
                </a:lnTo>
                <a:lnTo>
                  <a:pt x="509" y="732"/>
                </a:lnTo>
                <a:lnTo>
                  <a:pt x="509" y="732"/>
                </a:lnTo>
                <a:lnTo>
                  <a:pt x="531" y="731"/>
                </a:lnTo>
                <a:lnTo>
                  <a:pt x="554" y="727"/>
                </a:lnTo>
                <a:lnTo>
                  <a:pt x="575" y="721"/>
                </a:lnTo>
                <a:lnTo>
                  <a:pt x="596" y="713"/>
                </a:lnTo>
                <a:lnTo>
                  <a:pt x="615" y="705"/>
                </a:lnTo>
                <a:lnTo>
                  <a:pt x="633" y="693"/>
                </a:lnTo>
                <a:lnTo>
                  <a:pt x="650" y="680"/>
                </a:lnTo>
                <a:lnTo>
                  <a:pt x="666" y="666"/>
                </a:lnTo>
                <a:lnTo>
                  <a:pt x="680" y="650"/>
                </a:lnTo>
                <a:lnTo>
                  <a:pt x="693" y="633"/>
                </a:lnTo>
                <a:lnTo>
                  <a:pt x="705" y="615"/>
                </a:lnTo>
                <a:lnTo>
                  <a:pt x="714" y="595"/>
                </a:lnTo>
                <a:lnTo>
                  <a:pt x="721" y="575"/>
                </a:lnTo>
                <a:lnTo>
                  <a:pt x="728" y="554"/>
                </a:lnTo>
                <a:lnTo>
                  <a:pt x="731" y="531"/>
                </a:lnTo>
                <a:lnTo>
                  <a:pt x="732" y="509"/>
                </a:lnTo>
                <a:lnTo>
                  <a:pt x="732" y="509"/>
                </a:lnTo>
                <a:lnTo>
                  <a:pt x="731" y="502"/>
                </a:lnTo>
                <a:lnTo>
                  <a:pt x="729" y="497"/>
                </a:lnTo>
                <a:lnTo>
                  <a:pt x="726" y="491"/>
                </a:lnTo>
                <a:lnTo>
                  <a:pt x="722" y="486"/>
                </a:lnTo>
                <a:lnTo>
                  <a:pt x="718" y="483"/>
                </a:lnTo>
                <a:lnTo>
                  <a:pt x="712" y="480"/>
                </a:lnTo>
                <a:lnTo>
                  <a:pt x="706" y="477"/>
                </a:lnTo>
                <a:lnTo>
                  <a:pt x="700" y="477"/>
                </a:lnTo>
                <a:lnTo>
                  <a:pt x="700" y="4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682000" y="4134498"/>
            <a:ext cx="828000" cy="82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52"/>
          <p:cNvSpPr>
            <a:spLocks noEditPoints="1"/>
          </p:cNvSpPr>
          <p:nvPr/>
        </p:nvSpPr>
        <p:spPr bwMode="auto">
          <a:xfrm>
            <a:off x="5934075" y="4411973"/>
            <a:ext cx="323850" cy="273050"/>
          </a:xfrm>
          <a:custGeom>
            <a:avLst/>
            <a:gdLst>
              <a:gd name="T0" fmla="*/ 392 w 1017"/>
              <a:gd name="T1" fmla="*/ 364 h 858"/>
              <a:gd name="T2" fmla="*/ 352 w 1017"/>
              <a:gd name="T3" fmla="*/ 304 h 858"/>
              <a:gd name="T4" fmla="*/ 336 w 1017"/>
              <a:gd name="T5" fmla="*/ 259 h 858"/>
              <a:gd name="T6" fmla="*/ 295 w 1017"/>
              <a:gd name="T7" fmla="*/ 264 h 858"/>
              <a:gd name="T8" fmla="*/ 293 w 1017"/>
              <a:gd name="T9" fmla="*/ 333 h 858"/>
              <a:gd name="T10" fmla="*/ 369 w 1017"/>
              <a:gd name="T11" fmla="*/ 426 h 858"/>
              <a:gd name="T12" fmla="*/ 457 w 1017"/>
              <a:gd name="T13" fmla="*/ 442 h 858"/>
              <a:gd name="T14" fmla="*/ 476 w 1017"/>
              <a:gd name="T15" fmla="*/ 406 h 858"/>
              <a:gd name="T16" fmla="*/ 445 w 1017"/>
              <a:gd name="T17" fmla="*/ 380 h 858"/>
              <a:gd name="T18" fmla="*/ 813 w 1017"/>
              <a:gd name="T19" fmla="*/ 511 h 858"/>
              <a:gd name="T20" fmla="*/ 793 w 1017"/>
              <a:gd name="T21" fmla="*/ 592 h 858"/>
              <a:gd name="T22" fmla="*/ 710 w 1017"/>
              <a:gd name="T23" fmla="*/ 660 h 858"/>
              <a:gd name="T24" fmla="*/ 645 w 1017"/>
              <a:gd name="T25" fmla="*/ 677 h 858"/>
              <a:gd name="T26" fmla="*/ 642 w 1017"/>
              <a:gd name="T27" fmla="*/ 716 h 858"/>
              <a:gd name="T28" fmla="*/ 709 w 1017"/>
              <a:gd name="T29" fmla="*/ 727 h 858"/>
              <a:gd name="T30" fmla="*/ 839 w 1017"/>
              <a:gd name="T31" fmla="*/ 639 h 858"/>
              <a:gd name="T32" fmla="*/ 873 w 1017"/>
              <a:gd name="T33" fmla="*/ 518 h 858"/>
              <a:gd name="T34" fmla="*/ 842 w 1017"/>
              <a:gd name="T35" fmla="*/ 492 h 858"/>
              <a:gd name="T36" fmla="*/ 645 w 1017"/>
              <a:gd name="T37" fmla="*/ 81 h 858"/>
              <a:gd name="T38" fmla="*/ 490 w 1017"/>
              <a:gd name="T39" fmla="*/ 3 h 858"/>
              <a:gd name="T40" fmla="*/ 373 w 1017"/>
              <a:gd name="T41" fmla="*/ 8 h 858"/>
              <a:gd name="T42" fmla="*/ 273 w 1017"/>
              <a:gd name="T43" fmla="*/ 56 h 858"/>
              <a:gd name="T44" fmla="*/ 201 w 1017"/>
              <a:gd name="T45" fmla="*/ 137 h 858"/>
              <a:gd name="T46" fmla="*/ 162 w 1017"/>
              <a:gd name="T47" fmla="*/ 242 h 858"/>
              <a:gd name="T48" fmla="*/ 169 w 1017"/>
              <a:gd name="T49" fmla="*/ 363 h 858"/>
              <a:gd name="T50" fmla="*/ 59 w 1017"/>
              <a:gd name="T51" fmla="*/ 441 h 858"/>
              <a:gd name="T52" fmla="*/ 0 w 1017"/>
              <a:gd name="T53" fmla="*/ 583 h 858"/>
              <a:gd name="T54" fmla="*/ 19 w 1017"/>
              <a:gd name="T55" fmla="*/ 702 h 858"/>
              <a:gd name="T56" fmla="*/ 155 w 1017"/>
              <a:gd name="T57" fmla="*/ 838 h 858"/>
              <a:gd name="T58" fmla="*/ 699 w 1017"/>
              <a:gd name="T59" fmla="*/ 858 h 858"/>
              <a:gd name="T60" fmla="*/ 786 w 1017"/>
              <a:gd name="T61" fmla="*/ 842 h 858"/>
              <a:gd name="T62" fmla="*/ 895 w 1017"/>
              <a:gd name="T63" fmla="*/ 783 h 858"/>
              <a:gd name="T64" fmla="*/ 973 w 1017"/>
              <a:gd name="T65" fmla="*/ 689 h 858"/>
              <a:gd name="T66" fmla="*/ 1014 w 1017"/>
              <a:gd name="T67" fmla="*/ 573 h 858"/>
              <a:gd name="T68" fmla="*/ 1012 w 1017"/>
              <a:gd name="T69" fmla="*/ 460 h 858"/>
              <a:gd name="T70" fmla="*/ 967 w 1017"/>
              <a:gd name="T71" fmla="*/ 346 h 858"/>
              <a:gd name="T72" fmla="*/ 886 w 1017"/>
              <a:gd name="T73" fmla="*/ 258 h 858"/>
              <a:gd name="T74" fmla="*/ 777 w 1017"/>
              <a:gd name="T75" fmla="*/ 203 h 858"/>
              <a:gd name="T76" fmla="*/ 692 w 1017"/>
              <a:gd name="T77" fmla="*/ 795 h 858"/>
              <a:gd name="T78" fmla="*/ 147 w 1017"/>
              <a:gd name="T79" fmla="*/ 761 h 858"/>
              <a:gd name="T80" fmla="*/ 67 w 1017"/>
              <a:gd name="T81" fmla="*/ 642 h 858"/>
              <a:gd name="T82" fmla="*/ 80 w 1017"/>
              <a:gd name="T83" fmla="*/ 523 h 858"/>
              <a:gd name="T84" fmla="*/ 169 w 1017"/>
              <a:gd name="T85" fmla="*/ 432 h 858"/>
              <a:gd name="T86" fmla="*/ 239 w 1017"/>
              <a:gd name="T87" fmla="*/ 400 h 858"/>
              <a:gd name="T88" fmla="*/ 226 w 1017"/>
              <a:gd name="T89" fmla="*/ 330 h 858"/>
              <a:gd name="T90" fmla="*/ 249 w 1017"/>
              <a:gd name="T91" fmla="*/ 180 h 858"/>
              <a:gd name="T92" fmla="*/ 379 w 1017"/>
              <a:gd name="T93" fmla="*/ 73 h 858"/>
              <a:gd name="T94" fmla="*/ 518 w 1017"/>
              <a:gd name="T95" fmla="*/ 75 h 858"/>
              <a:gd name="T96" fmla="*/ 630 w 1017"/>
              <a:gd name="T97" fmla="*/ 163 h 858"/>
              <a:gd name="T98" fmla="*/ 667 w 1017"/>
              <a:gd name="T99" fmla="*/ 244 h 858"/>
              <a:gd name="T100" fmla="*/ 718 w 1017"/>
              <a:gd name="T101" fmla="*/ 256 h 858"/>
              <a:gd name="T102" fmla="*/ 858 w 1017"/>
              <a:gd name="T103" fmla="*/ 318 h 858"/>
              <a:gd name="T104" fmla="*/ 948 w 1017"/>
              <a:gd name="T105" fmla="*/ 471 h 858"/>
              <a:gd name="T106" fmla="*/ 948 w 1017"/>
              <a:gd name="T107" fmla="*/ 577 h 858"/>
              <a:gd name="T108" fmla="*/ 842 w 1017"/>
              <a:gd name="T109" fmla="*/ 743 h 858"/>
              <a:gd name="T110" fmla="*/ 697 w 1017"/>
              <a:gd name="T111" fmla="*/ 794 h 8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017" h="858">
                <a:moveTo>
                  <a:pt x="445" y="380"/>
                </a:moveTo>
                <a:lnTo>
                  <a:pt x="445" y="380"/>
                </a:lnTo>
                <a:lnTo>
                  <a:pt x="436" y="380"/>
                </a:lnTo>
                <a:lnTo>
                  <a:pt x="426" y="379"/>
                </a:lnTo>
                <a:lnTo>
                  <a:pt x="416" y="376"/>
                </a:lnTo>
                <a:lnTo>
                  <a:pt x="408" y="373"/>
                </a:lnTo>
                <a:lnTo>
                  <a:pt x="399" y="370"/>
                </a:lnTo>
                <a:lnTo>
                  <a:pt x="392" y="364"/>
                </a:lnTo>
                <a:lnTo>
                  <a:pt x="384" y="359"/>
                </a:lnTo>
                <a:lnTo>
                  <a:pt x="378" y="353"/>
                </a:lnTo>
                <a:lnTo>
                  <a:pt x="371" y="346"/>
                </a:lnTo>
                <a:lnTo>
                  <a:pt x="366" y="339"/>
                </a:lnTo>
                <a:lnTo>
                  <a:pt x="360" y="331"/>
                </a:lnTo>
                <a:lnTo>
                  <a:pt x="357" y="323"/>
                </a:lnTo>
                <a:lnTo>
                  <a:pt x="354" y="314"/>
                </a:lnTo>
                <a:lnTo>
                  <a:pt x="352" y="304"/>
                </a:lnTo>
                <a:lnTo>
                  <a:pt x="350" y="296"/>
                </a:lnTo>
                <a:lnTo>
                  <a:pt x="350" y="285"/>
                </a:lnTo>
                <a:lnTo>
                  <a:pt x="350" y="285"/>
                </a:lnTo>
                <a:lnTo>
                  <a:pt x="349" y="280"/>
                </a:lnTo>
                <a:lnTo>
                  <a:pt x="346" y="273"/>
                </a:lnTo>
                <a:lnTo>
                  <a:pt x="344" y="268"/>
                </a:lnTo>
                <a:lnTo>
                  <a:pt x="340" y="264"/>
                </a:lnTo>
                <a:lnTo>
                  <a:pt x="336" y="259"/>
                </a:lnTo>
                <a:lnTo>
                  <a:pt x="330" y="256"/>
                </a:lnTo>
                <a:lnTo>
                  <a:pt x="324" y="254"/>
                </a:lnTo>
                <a:lnTo>
                  <a:pt x="317" y="254"/>
                </a:lnTo>
                <a:lnTo>
                  <a:pt x="317" y="254"/>
                </a:lnTo>
                <a:lnTo>
                  <a:pt x="311" y="254"/>
                </a:lnTo>
                <a:lnTo>
                  <a:pt x="306" y="256"/>
                </a:lnTo>
                <a:lnTo>
                  <a:pt x="299" y="259"/>
                </a:lnTo>
                <a:lnTo>
                  <a:pt x="295" y="264"/>
                </a:lnTo>
                <a:lnTo>
                  <a:pt x="291" y="268"/>
                </a:lnTo>
                <a:lnTo>
                  <a:pt x="289" y="273"/>
                </a:lnTo>
                <a:lnTo>
                  <a:pt x="286" y="280"/>
                </a:lnTo>
                <a:lnTo>
                  <a:pt x="285" y="285"/>
                </a:lnTo>
                <a:lnTo>
                  <a:pt x="285" y="285"/>
                </a:lnTo>
                <a:lnTo>
                  <a:pt x="286" y="302"/>
                </a:lnTo>
                <a:lnTo>
                  <a:pt x="289" y="317"/>
                </a:lnTo>
                <a:lnTo>
                  <a:pt x="293" y="333"/>
                </a:lnTo>
                <a:lnTo>
                  <a:pt x="298" y="347"/>
                </a:lnTo>
                <a:lnTo>
                  <a:pt x="305" y="361"/>
                </a:lnTo>
                <a:lnTo>
                  <a:pt x="313" y="374"/>
                </a:lnTo>
                <a:lnTo>
                  <a:pt x="322" y="387"/>
                </a:lnTo>
                <a:lnTo>
                  <a:pt x="332" y="398"/>
                </a:lnTo>
                <a:lnTo>
                  <a:pt x="343" y="408"/>
                </a:lnTo>
                <a:lnTo>
                  <a:pt x="356" y="417"/>
                </a:lnTo>
                <a:lnTo>
                  <a:pt x="369" y="426"/>
                </a:lnTo>
                <a:lnTo>
                  <a:pt x="383" y="432"/>
                </a:lnTo>
                <a:lnTo>
                  <a:pt x="398" y="437"/>
                </a:lnTo>
                <a:lnTo>
                  <a:pt x="413" y="442"/>
                </a:lnTo>
                <a:lnTo>
                  <a:pt x="428" y="444"/>
                </a:lnTo>
                <a:lnTo>
                  <a:pt x="445" y="445"/>
                </a:lnTo>
                <a:lnTo>
                  <a:pt x="445" y="445"/>
                </a:lnTo>
                <a:lnTo>
                  <a:pt x="452" y="444"/>
                </a:lnTo>
                <a:lnTo>
                  <a:pt x="457" y="442"/>
                </a:lnTo>
                <a:lnTo>
                  <a:pt x="462" y="439"/>
                </a:lnTo>
                <a:lnTo>
                  <a:pt x="468" y="435"/>
                </a:lnTo>
                <a:lnTo>
                  <a:pt x="471" y="431"/>
                </a:lnTo>
                <a:lnTo>
                  <a:pt x="474" y="426"/>
                </a:lnTo>
                <a:lnTo>
                  <a:pt x="476" y="419"/>
                </a:lnTo>
                <a:lnTo>
                  <a:pt x="476" y="413"/>
                </a:lnTo>
                <a:lnTo>
                  <a:pt x="476" y="413"/>
                </a:lnTo>
                <a:lnTo>
                  <a:pt x="476" y="406"/>
                </a:lnTo>
                <a:lnTo>
                  <a:pt x="474" y="401"/>
                </a:lnTo>
                <a:lnTo>
                  <a:pt x="471" y="394"/>
                </a:lnTo>
                <a:lnTo>
                  <a:pt x="468" y="390"/>
                </a:lnTo>
                <a:lnTo>
                  <a:pt x="462" y="386"/>
                </a:lnTo>
                <a:lnTo>
                  <a:pt x="457" y="384"/>
                </a:lnTo>
                <a:lnTo>
                  <a:pt x="452" y="382"/>
                </a:lnTo>
                <a:lnTo>
                  <a:pt x="445" y="380"/>
                </a:lnTo>
                <a:lnTo>
                  <a:pt x="445" y="380"/>
                </a:lnTo>
                <a:close/>
                <a:moveTo>
                  <a:pt x="842" y="492"/>
                </a:moveTo>
                <a:lnTo>
                  <a:pt x="842" y="492"/>
                </a:lnTo>
                <a:lnTo>
                  <a:pt x="836" y="493"/>
                </a:lnTo>
                <a:lnTo>
                  <a:pt x="830" y="494"/>
                </a:lnTo>
                <a:lnTo>
                  <a:pt x="825" y="497"/>
                </a:lnTo>
                <a:lnTo>
                  <a:pt x="820" y="502"/>
                </a:lnTo>
                <a:lnTo>
                  <a:pt x="816" y="506"/>
                </a:lnTo>
                <a:lnTo>
                  <a:pt x="813" y="511"/>
                </a:lnTo>
                <a:lnTo>
                  <a:pt x="811" y="518"/>
                </a:lnTo>
                <a:lnTo>
                  <a:pt x="811" y="524"/>
                </a:lnTo>
                <a:lnTo>
                  <a:pt x="811" y="524"/>
                </a:lnTo>
                <a:lnTo>
                  <a:pt x="810" y="538"/>
                </a:lnTo>
                <a:lnTo>
                  <a:pt x="808" y="553"/>
                </a:lnTo>
                <a:lnTo>
                  <a:pt x="805" y="566"/>
                </a:lnTo>
                <a:lnTo>
                  <a:pt x="799" y="580"/>
                </a:lnTo>
                <a:lnTo>
                  <a:pt x="793" y="592"/>
                </a:lnTo>
                <a:lnTo>
                  <a:pt x="786" y="604"/>
                </a:lnTo>
                <a:lnTo>
                  <a:pt x="778" y="615"/>
                </a:lnTo>
                <a:lnTo>
                  <a:pt x="768" y="625"/>
                </a:lnTo>
                <a:lnTo>
                  <a:pt x="758" y="635"/>
                </a:lnTo>
                <a:lnTo>
                  <a:pt x="748" y="642"/>
                </a:lnTo>
                <a:lnTo>
                  <a:pt x="736" y="650"/>
                </a:lnTo>
                <a:lnTo>
                  <a:pt x="723" y="656"/>
                </a:lnTo>
                <a:lnTo>
                  <a:pt x="710" y="660"/>
                </a:lnTo>
                <a:lnTo>
                  <a:pt x="696" y="664"/>
                </a:lnTo>
                <a:lnTo>
                  <a:pt x="682" y="667"/>
                </a:lnTo>
                <a:lnTo>
                  <a:pt x="667" y="667"/>
                </a:lnTo>
                <a:lnTo>
                  <a:pt x="667" y="667"/>
                </a:lnTo>
                <a:lnTo>
                  <a:pt x="661" y="668"/>
                </a:lnTo>
                <a:lnTo>
                  <a:pt x="655" y="670"/>
                </a:lnTo>
                <a:lnTo>
                  <a:pt x="650" y="672"/>
                </a:lnTo>
                <a:lnTo>
                  <a:pt x="645" y="677"/>
                </a:lnTo>
                <a:lnTo>
                  <a:pt x="642" y="681"/>
                </a:lnTo>
                <a:lnTo>
                  <a:pt x="638" y="686"/>
                </a:lnTo>
                <a:lnTo>
                  <a:pt x="636" y="693"/>
                </a:lnTo>
                <a:lnTo>
                  <a:pt x="635" y="699"/>
                </a:lnTo>
                <a:lnTo>
                  <a:pt x="635" y="699"/>
                </a:lnTo>
                <a:lnTo>
                  <a:pt x="636" y="706"/>
                </a:lnTo>
                <a:lnTo>
                  <a:pt x="638" y="711"/>
                </a:lnTo>
                <a:lnTo>
                  <a:pt x="642" y="716"/>
                </a:lnTo>
                <a:lnTo>
                  <a:pt x="645" y="722"/>
                </a:lnTo>
                <a:lnTo>
                  <a:pt x="650" y="725"/>
                </a:lnTo>
                <a:lnTo>
                  <a:pt x="655" y="728"/>
                </a:lnTo>
                <a:lnTo>
                  <a:pt x="661" y="730"/>
                </a:lnTo>
                <a:lnTo>
                  <a:pt x="667" y="730"/>
                </a:lnTo>
                <a:lnTo>
                  <a:pt x="667" y="730"/>
                </a:lnTo>
                <a:lnTo>
                  <a:pt x="689" y="729"/>
                </a:lnTo>
                <a:lnTo>
                  <a:pt x="709" y="727"/>
                </a:lnTo>
                <a:lnTo>
                  <a:pt x="728" y="722"/>
                </a:lnTo>
                <a:lnTo>
                  <a:pt x="748" y="714"/>
                </a:lnTo>
                <a:lnTo>
                  <a:pt x="766" y="706"/>
                </a:lnTo>
                <a:lnTo>
                  <a:pt x="783" y="696"/>
                </a:lnTo>
                <a:lnTo>
                  <a:pt x="799" y="683"/>
                </a:lnTo>
                <a:lnTo>
                  <a:pt x="813" y="670"/>
                </a:lnTo>
                <a:lnTo>
                  <a:pt x="827" y="655"/>
                </a:lnTo>
                <a:lnTo>
                  <a:pt x="839" y="639"/>
                </a:lnTo>
                <a:lnTo>
                  <a:pt x="850" y="623"/>
                </a:lnTo>
                <a:lnTo>
                  <a:pt x="858" y="605"/>
                </a:lnTo>
                <a:lnTo>
                  <a:pt x="865" y="585"/>
                </a:lnTo>
                <a:lnTo>
                  <a:pt x="870" y="566"/>
                </a:lnTo>
                <a:lnTo>
                  <a:pt x="873" y="545"/>
                </a:lnTo>
                <a:lnTo>
                  <a:pt x="874" y="524"/>
                </a:lnTo>
                <a:lnTo>
                  <a:pt x="874" y="524"/>
                </a:lnTo>
                <a:lnTo>
                  <a:pt x="873" y="518"/>
                </a:lnTo>
                <a:lnTo>
                  <a:pt x="871" y="511"/>
                </a:lnTo>
                <a:lnTo>
                  <a:pt x="869" y="506"/>
                </a:lnTo>
                <a:lnTo>
                  <a:pt x="865" y="502"/>
                </a:lnTo>
                <a:lnTo>
                  <a:pt x="860" y="497"/>
                </a:lnTo>
                <a:lnTo>
                  <a:pt x="855" y="494"/>
                </a:lnTo>
                <a:lnTo>
                  <a:pt x="849" y="493"/>
                </a:lnTo>
                <a:lnTo>
                  <a:pt x="842" y="492"/>
                </a:lnTo>
                <a:lnTo>
                  <a:pt x="842" y="492"/>
                </a:lnTo>
                <a:close/>
                <a:moveTo>
                  <a:pt x="716" y="192"/>
                </a:moveTo>
                <a:lnTo>
                  <a:pt x="716" y="192"/>
                </a:lnTo>
                <a:lnTo>
                  <a:pt x="707" y="171"/>
                </a:lnTo>
                <a:lnTo>
                  <a:pt x="697" y="151"/>
                </a:lnTo>
                <a:lnTo>
                  <a:pt x="686" y="132"/>
                </a:lnTo>
                <a:lnTo>
                  <a:pt x="674" y="113"/>
                </a:lnTo>
                <a:lnTo>
                  <a:pt x="660" y="96"/>
                </a:lnTo>
                <a:lnTo>
                  <a:pt x="645" y="81"/>
                </a:lnTo>
                <a:lnTo>
                  <a:pt x="629" y="66"/>
                </a:lnTo>
                <a:lnTo>
                  <a:pt x="611" y="52"/>
                </a:lnTo>
                <a:lnTo>
                  <a:pt x="593" y="40"/>
                </a:lnTo>
                <a:lnTo>
                  <a:pt x="574" y="30"/>
                </a:lnTo>
                <a:lnTo>
                  <a:pt x="554" y="21"/>
                </a:lnTo>
                <a:lnTo>
                  <a:pt x="533" y="14"/>
                </a:lnTo>
                <a:lnTo>
                  <a:pt x="512" y="7"/>
                </a:lnTo>
                <a:lnTo>
                  <a:pt x="490" y="3"/>
                </a:lnTo>
                <a:lnTo>
                  <a:pt x="468" y="1"/>
                </a:lnTo>
                <a:lnTo>
                  <a:pt x="445" y="0"/>
                </a:lnTo>
                <a:lnTo>
                  <a:pt x="445" y="0"/>
                </a:lnTo>
                <a:lnTo>
                  <a:pt x="430" y="0"/>
                </a:lnTo>
                <a:lnTo>
                  <a:pt x="415" y="1"/>
                </a:lnTo>
                <a:lnTo>
                  <a:pt x="401" y="3"/>
                </a:lnTo>
                <a:lnTo>
                  <a:pt x="387" y="5"/>
                </a:lnTo>
                <a:lnTo>
                  <a:pt x="373" y="8"/>
                </a:lnTo>
                <a:lnTo>
                  <a:pt x="359" y="12"/>
                </a:lnTo>
                <a:lnTo>
                  <a:pt x="346" y="17"/>
                </a:lnTo>
                <a:lnTo>
                  <a:pt x="334" y="22"/>
                </a:lnTo>
                <a:lnTo>
                  <a:pt x="321" y="27"/>
                </a:lnTo>
                <a:lnTo>
                  <a:pt x="309" y="34"/>
                </a:lnTo>
                <a:lnTo>
                  <a:pt x="296" y="40"/>
                </a:lnTo>
                <a:lnTo>
                  <a:pt x="285" y="48"/>
                </a:lnTo>
                <a:lnTo>
                  <a:pt x="273" y="56"/>
                </a:lnTo>
                <a:lnTo>
                  <a:pt x="263" y="65"/>
                </a:lnTo>
                <a:lnTo>
                  <a:pt x="252" y="74"/>
                </a:lnTo>
                <a:lnTo>
                  <a:pt x="242" y="83"/>
                </a:lnTo>
                <a:lnTo>
                  <a:pt x="233" y="93"/>
                </a:lnTo>
                <a:lnTo>
                  <a:pt x="224" y="104"/>
                </a:lnTo>
                <a:lnTo>
                  <a:pt x="216" y="114"/>
                </a:lnTo>
                <a:lnTo>
                  <a:pt x="207" y="125"/>
                </a:lnTo>
                <a:lnTo>
                  <a:pt x="201" y="137"/>
                </a:lnTo>
                <a:lnTo>
                  <a:pt x="193" y="149"/>
                </a:lnTo>
                <a:lnTo>
                  <a:pt x="187" y="162"/>
                </a:lnTo>
                <a:lnTo>
                  <a:pt x="181" y="174"/>
                </a:lnTo>
                <a:lnTo>
                  <a:pt x="176" y="187"/>
                </a:lnTo>
                <a:lnTo>
                  <a:pt x="172" y="200"/>
                </a:lnTo>
                <a:lnTo>
                  <a:pt x="167" y="214"/>
                </a:lnTo>
                <a:lnTo>
                  <a:pt x="164" y="228"/>
                </a:lnTo>
                <a:lnTo>
                  <a:pt x="162" y="242"/>
                </a:lnTo>
                <a:lnTo>
                  <a:pt x="160" y="256"/>
                </a:lnTo>
                <a:lnTo>
                  <a:pt x="159" y="271"/>
                </a:lnTo>
                <a:lnTo>
                  <a:pt x="159" y="285"/>
                </a:lnTo>
                <a:lnTo>
                  <a:pt x="159" y="285"/>
                </a:lnTo>
                <a:lnTo>
                  <a:pt x="159" y="305"/>
                </a:lnTo>
                <a:lnTo>
                  <a:pt x="161" y="325"/>
                </a:lnTo>
                <a:lnTo>
                  <a:pt x="165" y="344"/>
                </a:lnTo>
                <a:lnTo>
                  <a:pt x="169" y="363"/>
                </a:lnTo>
                <a:lnTo>
                  <a:pt x="169" y="363"/>
                </a:lnTo>
                <a:lnTo>
                  <a:pt x="151" y="371"/>
                </a:lnTo>
                <a:lnTo>
                  <a:pt x="133" y="379"/>
                </a:lnTo>
                <a:lnTo>
                  <a:pt x="117" y="389"/>
                </a:lnTo>
                <a:lnTo>
                  <a:pt x="101" y="401"/>
                </a:lnTo>
                <a:lnTo>
                  <a:pt x="86" y="413"/>
                </a:lnTo>
                <a:lnTo>
                  <a:pt x="72" y="427"/>
                </a:lnTo>
                <a:lnTo>
                  <a:pt x="59" y="441"/>
                </a:lnTo>
                <a:lnTo>
                  <a:pt x="47" y="456"/>
                </a:lnTo>
                <a:lnTo>
                  <a:pt x="36" y="472"/>
                </a:lnTo>
                <a:lnTo>
                  <a:pt x="27" y="489"/>
                </a:lnTo>
                <a:lnTo>
                  <a:pt x="19" y="507"/>
                </a:lnTo>
                <a:lnTo>
                  <a:pt x="12" y="525"/>
                </a:lnTo>
                <a:lnTo>
                  <a:pt x="6" y="544"/>
                </a:lnTo>
                <a:lnTo>
                  <a:pt x="3" y="564"/>
                </a:lnTo>
                <a:lnTo>
                  <a:pt x="0" y="583"/>
                </a:lnTo>
                <a:lnTo>
                  <a:pt x="0" y="604"/>
                </a:lnTo>
                <a:lnTo>
                  <a:pt x="0" y="604"/>
                </a:lnTo>
                <a:lnTo>
                  <a:pt x="0" y="617"/>
                </a:lnTo>
                <a:lnTo>
                  <a:pt x="1" y="629"/>
                </a:lnTo>
                <a:lnTo>
                  <a:pt x="2" y="642"/>
                </a:lnTo>
                <a:lnTo>
                  <a:pt x="4" y="655"/>
                </a:lnTo>
                <a:lnTo>
                  <a:pt x="11" y="679"/>
                </a:lnTo>
                <a:lnTo>
                  <a:pt x="19" y="702"/>
                </a:lnTo>
                <a:lnTo>
                  <a:pt x="30" y="725"/>
                </a:lnTo>
                <a:lnTo>
                  <a:pt x="43" y="745"/>
                </a:lnTo>
                <a:lnTo>
                  <a:pt x="58" y="766"/>
                </a:lnTo>
                <a:lnTo>
                  <a:pt x="74" y="784"/>
                </a:lnTo>
                <a:lnTo>
                  <a:pt x="92" y="800"/>
                </a:lnTo>
                <a:lnTo>
                  <a:pt x="111" y="815"/>
                </a:lnTo>
                <a:lnTo>
                  <a:pt x="133" y="827"/>
                </a:lnTo>
                <a:lnTo>
                  <a:pt x="155" y="838"/>
                </a:lnTo>
                <a:lnTo>
                  <a:pt x="178" y="846"/>
                </a:lnTo>
                <a:lnTo>
                  <a:pt x="203" y="853"/>
                </a:lnTo>
                <a:lnTo>
                  <a:pt x="216" y="855"/>
                </a:lnTo>
                <a:lnTo>
                  <a:pt x="228" y="857"/>
                </a:lnTo>
                <a:lnTo>
                  <a:pt x="241" y="858"/>
                </a:lnTo>
                <a:lnTo>
                  <a:pt x="254" y="858"/>
                </a:lnTo>
                <a:lnTo>
                  <a:pt x="699" y="858"/>
                </a:lnTo>
                <a:lnTo>
                  <a:pt x="699" y="858"/>
                </a:lnTo>
                <a:lnTo>
                  <a:pt x="704" y="858"/>
                </a:lnTo>
                <a:lnTo>
                  <a:pt x="708" y="857"/>
                </a:lnTo>
                <a:lnTo>
                  <a:pt x="708" y="857"/>
                </a:lnTo>
                <a:lnTo>
                  <a:pt x="724" y="855"/>
                </a:lnTo>
                <a:lnTo>
                  <a:pt x="740" y="853"/>
                </a:lnTo>
                <a:lnTo>
                  <a:pt x="756" y="849"/>
                </a:lnTo>
                <a:lnTo>
                  <a:pt x="771" y="846"/>
                </a:lnTo>
                <a:lnTo>
                  <a:pt x="786" y="842"/>
                </a:lnTo>
                <a:lnTo>
                  <a:pt x="801" y="836"/>
                </a:lnTo>
                <a:lnTo>
                  <a:pt x="815" y="830"/>
                </a:lnTo>
                <a:lnTo>
                  <a:pt x="829" y="824"/>
                </a:lnTo>
                <a:lnTo>
                  <a:pt x="843" y="817"/>
                </a:lnTo>
                <a:lnTo>
                  <a:pt x="857" y="810"/>
                </a:lnTo>
                <a:lnTo>
                  <a:pt x="870" y="801"/>
                </a:lnTo>
                <a:lnTo>
                  <a:pt x="882" y="792"/>
                </a:lnTo>
                <a:lnTo>
                  <a:pt x="895" y="783"/>
                </a:lnTo>
                <a:lnTo>
                  <a:pt x="907" y="773"/>
                </a:lnTo>
                <a:lnTo>
                  <a:pt x="917" y="762"/>
                </a:lnTo>
                <a:lnTo>
                  <a:pt x="928" y="752"/>
                </a:lnTo>
                <a:lnTo>
                  <a:pt x="938" y="740"/>
                </a:lnTo>
                <a:lnTo>
                  <a:pt x="947" y="728"/>
                </a:lnTo>
                <a:lnTo>
                  <a:pt x="957" y="715"/>
                </a:lnTo>
                <a:lnTo>
                  <a:pt x="966" y="702"/>
                </a:lnTo>
                <a:lnTo>
                  <a:pt x="973" y="689"/>
                </a:lnTo>
                <a:lnTo>
                  <a:pt x="981" y="677"/>
                </a:lnTo>
                <a:lnTo>
                  <a:pt x="987" y="663"/>
                </a:lnTo>
                <a:lnTo>
                  <a:pt x="993" y="648"/>
                </a:lnTo>
                <a:lnTo>
                  <a:pt x="999" y="634"/>
                </a:lnTo>
                <a:lnTo>
                  <a:pt x="1003" y="619"/>
                </a:lnTo>
                <a:lnTo>
                  <a:pt x="1007" y="604"/>
                </a:lnTo>
                <a:lnTo>
                  <a:pt x="1011" y="589"/>
                </a:lnTo>
                <a:lnTo>
                  <a:pt x="1014" y="573"/>
                </a:lnTo>
                <a:lnTo>
                  <a:pt x="1016" y="556"/>
                </a:lnTo>
                <a:lnTo>
                  <a:pt x="1017" y="540"/>
                </a:lnTo>
                <a:lnTo>
                  <a:pt x="1017" y="524"/>
                </a:lnTo>
                <a:lnTo>
                  <a:pt x="1017" y="524"/>
                </a:lnTo>
                <a:lnTo>
                  <a:pt x="1017" y="508"/>
                </a:lnTo>
                <a:lnTo>
                  <a:pt x="1016" y="492"/>
                </a:lnTo>
                <a:lnTo>
                  <a:pt x="1014" y="476"/>
                </a:lnTo>
                <a:lnTo>
                  <a:pt x="1012" y="460"/>
                </a:lnTo>
                <a:lnTo>
                  <a:pt x="1008" y="445"/>
                </a:lnTo>
                <a:lnTo>
                  <a:pt x="1004" y="430"/>
                </a:lnTo>
                <a:lnTo>
                  <a:pt x="1000" y="415"/>
                </a:lnTo>
                <a:lnTo>
                  <a:pt x="995" y="401"/>
                </a:lnTo>
                <a:lnTo>
                  <a:pt x="988" y="387"/>
                </a:lnTo>
                <a:lnTo>
                  <a:pt x="982" y="373"/>
                </a:lnTo>
                <a:lnTo>
                  <a:pt x="974" y="359"/>
                </a:lnTo>
                <a:lnTo>
                  <a:pt x="967" y="346"/>
                </a:lnTo>
                <a:lnTo>
                  <a:pt x="958" y="333"/>
                </a:lnTo>
                <a:lnTo>
                  <a:pt x="949" y="321"/>
                </a:lnTo>
                <a:lnTo>
                  <a:pt x="940" y="310"/>
                </a:lnTo>
                <a:lnTo>
                  <a:pt x="930" y="299"/>
                </a:lnTo>
                <a:lnTo>
                  <a:pt x="920" y="287"/>
                </a:lnTo>
                <a:lnTo>
                  <a:pt x="909" y="277"/>
                </a:lnTo>
                <a:lnTo>
                  <a:pt x="898" y="267"/>
                </a:lnTo>
                <a:lnTo>
                  <a:pt x="886" y="258"/>
                </a:lnTo>
                <a:lnTo>
                  <a:pt x="873" y="250"/>
                </a:lnTo>
                <a:lnTo>
                  <a:pt x="861" y="241"/>
                </a:lnTo>
                <a:lnTo>
                  <a:pt x="848" y="233"/>
                </a:lnTo>
                <a:lnTo>
                  <a:pt x="835" y="226"/>
                </a:lnTo>
                <a:lnTo>
                  <a:pt x="821" y="220"/>
                </a:lnTo>
                <a:lnTo>
                  <a:pt x="807" y="213"/>
                </a:lnTo>
                <a:lnTo>
                  <a:pt x="792" y="208"/>
                </a:lnTo>
                <a:lnTo>
                  <a:pt x="777" y="203"/>
                </a:lnTo>
                <a:lnTo>
                  <a:pt x="762" y="199"/>
                </a:lnTo>
                <a:lnTo>
                  <a:pt x="747" y="196"/>
                </a:lnTo>
                <a:lnTo>
                  <a:pt x="731" y="194"/>
                </a:lnTo>
                <a:lnTo>
                  <a:pt x="716" y="192"/>
                </a:lnTo>
                <a:lnTo>
                  <a:pt x="716" y="192"/>
                </a:lnTo>
                <a:close/>
                <a:moveTo>
                  <a:pt x="697" y="794"/>
                </a:moveTo>
                <a:lnTo>
                  <a:pt x="697" y="794"/>
                </a:lnTo>
                <a:lnTo>
                  <a:pt x="692" y="795"/>
                </a:lnTo>
                <a:lnTo>
                  <a:pt x="254" y="795"/>
                </a:lnTo>
                <a:lnTo>
                  <a:pt x="254" y="795"/>
                </a:lnTo>
                <a:lnTo>
                  <a:pt x="235" y="794"/>
                </a:lnTo>
                <a:lnTo>
                  <a:pt x="216" y="790"/>
                </a:lnTo>
                <a:lnTo>
                  <a:pt x="197" y="786"/>
                </a:lnTo>
                <a:lnTo>
                  <a:pt x="180" y="780"/>
                </a:lnTo>
                <a:lnTo>
                  <a:pt x="163" y="771"/>
                </a:lnTo>
                <a:lnTo>
                  <a:pt x="147" y="761"/>
                </a:lnTo>
                <a:lnTo>
                  <a:pt x="133" y="751"/>
                </a:lnTo>
                <a:lnTo>
                  <a:pt x="119" y="739"/>
                </a:lnTo>
                <a:lnTo>
                  <a:pt x="107" y="725"/>
                </a:lnTo>
                <a:lnTo>
                  <a:pt x="95" y="710"/>
                </a:lnTo>
                <a:lnTo>
                  <a:pt x="86" y="695"/>
                </a:lnTo>
                <a:lnTo>
                  <a:pt x="78" y="678"/>
                </a:lnTo>
                <a:lnTo>
                  <a:pt x="72" y="660"/>
                </a:lnTo>
                <a:lnTo>
                  <a:pt x="67" y="642"/>
                </a:lnTo>
                <a:lnTo>
                  <a:pt x="64" y="623"/>
                </a:lnTo>
                <a:lnTo>
                  <a:pt x="63" y="604"/>
                </a:lnTo>
                <a:lnTo>
                  <a:pt x="63" y="604"/>
                </a:lnTo>
                <a:lnTo>
                  <a:pt x="64" y="586"/>
                </a:lnTo>
                <a:lnTo>
                  <a:pt x="66" y="570"/>
                </a:lnTo>
                <a:lnTo>
                  <a:pt x="70" y="554"/>
                </a:lnTo>
                <a:lnTo>
                  <a:pt x="75" y="538"/>
                </a:lnTo>
                <a:lnTo>
                  <a:pt x="80" y="523"/>
                </a:lnTo>
                <a:lnTo>
                  <a:pt x="88" y="509"/>
                </a:lnTo>
                <a:lnTo>
                  <a:pt x="96" y="495"/>
                </a:lnTo>
                <a:lnTo>
                  <a:pt x="106" y="482"/>
                </a:lnTo>
                <a:lnTo>
                  <a:pt x="117" y="471"/>
                </a:lnTo>
                <a:lnTo>
                  <a:pt x="129" y="460"/>
                </a:lnTo>
                <a:lnTo>
                  <a:pt x="142" y="449"/>
                </a:lnTo>
                <a:lnTo>
                  <a:pt x="155" y="441"/>
                </a:lnTo>
                <a:lnTo>
                  <a:pt x="169" y="432"/>
                </a:lnTo>
                <a:lnTo>
                  <a:pt x="184" y="426"/>
                </a:lnTo>
                <a:lnTo>
                  <a:pt x="201" y="420"/>
                </a:lnTo>
                <a:lnTo>
                  <a:pt x="217" y="416"/>
                </a:lnTo>
                <a:lnTo>
                  <a:pt x="217" y="416"/>
                </a:lnTo>
                <a:lnTo>
                  <a:pt x="223" y="414"/>
                </a:lnTo>
                <a:lnTo>
                  <a:pt x="229" y="411"/>
                </a:lnTo>
                <a:lnTo>
                  <a:pt x="235" y="406"/>
                </a:lnTo>
                <a:lnTo>
                  <a:pt x="239" y="400"/>
                </a:lnTo>
                <a:lnTo>
                  <a:pt x="239" y="400"/>
                </a:lnTo>
                <a:lnTo>
                  <a:pt x="241" y="393"/>
                </a:lnTo>
                <a:lnTo>
                  <a:pt x="242" y="387"/>
                </a:lnTo>
                <a:lnTo>
                  <a:pt x="242" y="379"/>
                </a:lnTo>
                <a:lnTo>
                  <a:pt x="240" y="373"/>
                </a:lnTo>
                <a:lnTo>
                  <a:pt x="240" y="373"/>
                </a:lnTo>
                <a:lnTo>
                  <a:pt x="232" y="351"/>
                </a:lnTo>
                <a:lnTo>
                  <a:pt x="226" y="330"/>
                </a:lnTo>
                <a:lnTo>
                  <a:pt x="223" y="308"/>
                </a:lnTo>
                <a:lnTo>
                  <a:pt x="222" y="285"/>
                </a:lnTo>
                <a:lnTo>
                  <a:pt x="222" y="285"/>
                </a:lnTo>
                <a:lnTo>
                  <a:pt x="223" y="262"/>
                </a:lnTo>
                <a:lnTo>
                  <a:pt x="226" y="241"/>
                </a:lnTo>
                <a:lnTo>
                  <a:pt x="232" y="220"/>
                </a:lnTo>
                <a:lnTo>
                  <a:pt x="239" y="199"/>
                </a:lnTo>
                <a:lnTo>
                  <a:pt x="249" y="180"/>
                </a:lnTo>
                <a:lnTo>
                  <a:pt x="261" y="162"/>
                </a:lnTo>
                <a:lnTo>
                  <a:pt x="273" y="144"/>
                </a:lnTo>
                <a:lnTo>
                  <a:pt x="287" y="128"/>
                </a:lnTo>
                <a:lnTo>
                  <a:pt x="304" y="113"/>
                </a:lnTo>
                <a:lnTo>
                  <a:pt x="321" y="100"/>
                </a:lnTo>
                <a:lnTo>
                  <a:pt x="339" y="90"/>
                </a:lnTo>
                <a:lnTo>
                  <a:pt x="358" y="80"/>
                </a:lnTo>
                <a:lnTo>
                  <a:pt x="379" y="73"/>
                </a:lnTo>
                <a:lnTo>
                  <a:pt x="400" y="67"/>
                </a:lnTo>
                <a:lnTo>
                  <a:pt x="422" y="64"/>
                </a:lnTo>
                <a:lnTo>
                  <a:pt x="445" y="63"/>
                </a:lnTo>
                <a:lnTo>
                  <a:pt x="445" y="63"/>
                </a:lnTo>
                <a:lnTo>
                  <a:pt x="463" y="64"/>
                </a:lnTo>
                <a:lnTo>
                  <a:pt x="482" y="66"/>
                </a:lnTo>
                <a:lnTo>
                  <a:pt x="500" y="70"/>
                </a:lnTo>
                <a:lnTo>
                  <a:pt x="518" y="75"/>
                </a:lnTo>
                <a:lnTo>
                  <a:pt x="534" y="82"/>
                </a:lnTo>
                <a:lnTo>
                  <a:pt x="551" y="90"/>
                </a:lnTo>
                <a:lnTo>
                  <a:pt x="566" y="99"/>
                </a:lnTo>
                <a:lnTo>
                  <a:pt x="581" y="110"/>
                </a:lnTo>
                <a:lnTo>
                  <a:pt x="595" y="121"/>
                </a:lnTo>
                <a:lnTo>
                  <a:pt x="607" y="134"/>
                </a:lnTo>
                <a:lnTo>
                  <a:pt x="619" y="148"/>
                </a:lnTo>
                <a:lnTo>
                  <a:pt x="630" y="163"/>
                </a:lnTo>
                <a:lnTo>
                  <a:pt x="639" y="178"/>
                </a:lnTo>
                <a:lnTo>
                  <a:pt x="648" y="195"/>
                </a:lnTo>
                <a:lnTo>
                  <a:pt x="654" y="212"/>
                </a:lnTo>
                <a:lnTo>
                  <a:pt x="660" y="230"/>
                </a:lnTo>
                <a:lnTo>
                  <a:pt x="660" y="230"/>
                </a:lnTo>
                <a:lnTo>
                  <a:pt x="662" y="236"/>
                </a:lnTo>
                <a:lnTo>
                  <a:pt x="664" y="240"/>
                </a:lnTo>
                <a:lnTo>
                  <a:pt x="667" y="244"/>
                </a:lnTo>
                <a:lnTo>
                  <a:pt x="672" y="247"/>
                </a:lnTo>
                <a:lnTo>
                  <a:pt x="676" y="250"/>
                </a:lnTo>
                <a:lnTo>
                  <a:pt x="680" y="252"/>
                </a:lnTo>
                <a:lnTo>
                  <a:pt x="684" y="254"/>
                </a:lnTo>
                <a:lnTo>
                  <a:pt x="690" y="254"/>
                </a:lnTo>
                <a:lnTo>
                  <a:pt x="690" y="254"/>
                </a:lnTo>
                <a:lnTo>
                  <a:pt x="704" y="255"/>
                </a:lnTo>
                <a:lnTo>
                  <a:pt x="718" y="256"/>
                </a:lnTo>
                <a:lnTo>
                  <a:pt x="731" y="258"/>
                </a:lnTo>
                <a:lnTo>
                  <a:pt x="743" y="260"/>
                </a:lnTo>
                <a:lnTo>
                  <a:pt x="756" y="264"/>
                </a:lnTo>
                <a:lnTo>
                  <a:pt x="769" y="268"/>
                </a:lnTo>
                <a:lnTo>
                  <a:pt x="794" y="277"/>
                </a:lnTo>
                <a:lnTo>
                  <a:pt x="816" y="288"/>
                </a:lnTo>
                <a:lnTo>
                  <a:pt x="839" y="302"/>
                </a:lnTo>
                <a:lnTo>
                  <a:pt x="858" y="318"/>
                </a:lnTo>
                <a:lnTo>
                  <a:pt x="878" y="335"/>
                </a:lnTo>
                <a:lnTo>
                  <a:pt x="895" y="354"/>
                </a:lnTo>
                <a:lnTo>
                  <a:pt x="910" y="375"/>
                </a:lnTo>
                <a:lnTo>
                  <a:pt x="923" y="397"/>
                </a:lnTo>
                <a:lnTo>
                  <a:pt x="933" y="420"/>
                </a:lnTo>
                <a:lnTo>
                  <a:pt x="942" y="445"/>
                </a:lnTo>
                <a:lnTo>
                  <a:pt x="945" y="458"/>
                </a:lnTo>
                <a:lnTo>
                  <a:pt x="948" y="471"/>
                </a:lnTo>
                <a:lnTo>
                  <a:pt x="951" y="483"/>
                </a:lnTo>
                <a:lnTo>
                  <a:pt x="953" y="496"/>
                </a:lnTo>
                <a:lnTo>
                  <a:pt x="954" y="510"/>
                </a:lnTo>
                <a:lnTo>
                  <a:pt x="954" y="524"/>
                </a:lnTo>
                <a:lnTo>
                  <a:pt x="954" y="524"/>
                </a:lnTo>
                <a:lnTo>
                  <a:pt x="954" y="537"/>
                </a:lnTo>
                <a:lnTo>
                  <a:pt x="953" y="551"/>
                </a:lnTo>
                <a:lnTo>
                  <a:pt x="948" y="577"/>
                </a:lnTo>
                <a:lnTo>
                  <a:pt x="942" y="601"/>
                </a:lnTo>
                <a:lnTo>
                  <a:pt x="933" y="626"/>
                </a:lnTo>
                <a:lnTo>
                  <a:pt x="924" y="649"/>
                </a:lnTo>
                <a:lnTo>
                  <a:pt x="911" y="670"/>
                </a:lnTo>
                <a:lnTo>
                  <a:pt x="896" y="691"/>
                </a:lnTo>
                <a:lnTo>
                  <a:pt x="880" y="710"/>
                </a:lnTo>
                <a:lnTo>
                  <a:pt x="861" y="727"/>
                </a:lnTo>
                <a:lnTo>
                  <a:pt x="842" y="743"/>
                </a:lnTo>
                <a:lnTo>
                  <a:pt x="821" y="757"/>
                </a:lnTo>
                <a:lnTo>
                  <a:pt x="798" y="769"/>
                </a:lnTo>
                <a:lnTo>
                  <a:pt x="775" y="779"/>
                </a:lnTo>
                <a:lnTo>
                  <a:pt x="750" y="786"/>
                </a:lnTo>
                <a:lnTo>
                  <a:pt x="724" y="791"/>
                </a:lnTo>
                <a:lnTo>
                  <a:pt x="711" y="792"/>
                </a:lnTo>
                <a:lnTo>
                  <a:pt x="697" y="794"/>
                </a:lnTo>
                <a:lnTo>
                  <a:pt x="697" y="7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072660" y="4134498"/>
            <a:ext cx="828000" cy="828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98"/>
          <p:cNvSpPr>
            <a:spLocks noEditPoints="1"/>
          </p:cNvSpPr>
          <p:nvPr/>
        </p:nvSpPr>
        <p:spPr bwMode="auto">
          <a:xfrm>
            <a:off x="2325529" y="4386573"/>
            <a:ext cx="322263" cy="323850"/>
          </a:xfrm>
          <a:custGeom>
            <a:avLst/>
            <a:gdLst>
              <a:gd name="T0" fmla="*/ 580 w 1017"/>
              <a:gd name="T1" fmla="*/ 688 h 1018"/>
              <a:gd name="T2" fmla="*/ 668 w 1017"/>
              <a:gd name="T3" fmla="*/ 640 h 1018"/>
              <a:gd name="T4" fmla="*/ 738 w 1017"/>
              <a:gd name="T5" fmla="*/ 559 h 1018"/>
              <a:gd name="T6" fmla="*/ 782 w 1017"/>
              <a:gd name="T7" fmla="*/ 453 h 1018"/>
              <a:gd name="T8" fmla="*/ 795 w 1017"/>
              <a:gd name="T9" fmla="*/ 349 h 1018"/>
              <a:gd name="T10" fmla="*/ 778 w 1017"/>
              <a:gd name="T11" fmla="*/ 229 h 1018"/>
              <a:gd name="T12" fmla="*/ 730 w 1017"/>
              <a:gd name="T13" fmla="*/ 127 h 1018"/>
              <a:gd name="T14" fmla="*/ 657 w 1017"/>
              <a:gd name="T15" fmla="*/ 51 h 1018"/>
              <a:gd name="T16" fmla="*/ 567 w 1017"/>
              <a:gd name="T17" fmla="*/ 7 h 1018"/>
              <a:gd name="T18" fmla="*/ 480 w 1017"/>
              <a:gd name="T19" fmla="*/ 2 h 1018"/>
              <a:gd name="T20" fmla="*/ 384 w 1017"/>
              <a:gd name="T21" fmla="*/ 34 h 1018"/>
              <a:gd name="T22" fmla="*/ 304 w 1017"/>
              <a:gd name="T23" fmla="*/ 105 h 1018"/>
              <a:gd name="T24" fmla="*/ 255 w 1017"/>
              <a:gd name="T25" fmla="*/ 187 h 1018"/>
              <a:gd name="T26" fmla="*/ 225 w 1017"/>
              <a:gd name="T27" fmla="*/ 299 h 1018"/>
              <a:gd name="T28" fmla="*/ 225 w 1017"/>
              <a:gd name="T29" fmla="*/ 403 h 1018"/>
              <a:gd name="T30" fmla="*/ 256 w 1017"/>
              <a:gd name="T31" fmla="*/ 517 h 1018"/>
              <a:gd name="T32" fmla="*/ 317 w 1017"/>
              <a:gd name="T33" fmla="*/ 609 h 1018"/>
              <a:gd name="T34" fmla="*/ 397 w 1017"/>
              <a:gd name="T35" fmla="*/ 672 h 1018"/>
              <a:gd name="T36" fmla="*/ 494 w 1017"/>
              <a:gd name="T37" fmla="*/ 699 h 1018"/>
              <a:gd name="T38" fmla="*/ 543 w 1017"/>
              <a:gd name="T39" fmla="*/ 67 h 1018"/>
              <a:gd name="T40" fmla="*/ 633 w 1017"/>
              <a:gd name="T41" fmla="*/ 112 h 1018"/>
              <a:gd name="T42" fmla="*/ 721 w 1017"/>
              <a:gd name="T43" fmla="*/ 265 h 1018"/>
              <a:gd name="T44" fmla="*/ 721 w 1017"/>
              <a:gd name="T45" fmla="*/ 435 h 1018"/>
              <a:gd name="T46" fmla="*/ 633 w 1017"/>
              <a:gd name="T47" fmla="*/ 588 h 1018"/>
              <a:gd name="T48" fmla="*/ 543 w 1017"/>
              <a:gd name="T49" fmla="*/ 633 h 1018"/>
              <a:gd name="T50" fmla="*/ 474 w 1017"/>
              <a:gd name="T51" fmla="*/ 633 h 1018"/>
              <a:gd name="T52" fmla="*/ 384 w 1017"/>
              <a:gd name="T53" fmla="*/ 588 h 1018"/>
              <a:gd name="T54" fmla="*/ 296 w 1017"/>
              <a:gd name="T55" fmla="*/ 435 h 1018"/>
              <a:gd name="T56" fmla="*/ 296 w 1017"/>
              <a:gd name="T57" fmla="*/ 265 h 1018"/>
              <a:gd name="T58" fmla="*/ 384 w 1017"/>
              <a:gd name="T59" fmla="*/ 112 h 1018"/>
              <a:gd name="T60" fmla="*/ 474 w 1017"/>
              <a:gd name="T61" fmla="*/ 67 h 1018"/>
              <a:gd name="T62" fmla="*/ 725 w 1017"/>
              <a:gd name="T63" fmla="*/ 637 h 1018"/>
              <a:gd name="T64" fmla="*/ 700 w 1017"/>
              <a:gd name="T65" fmla="*/ 668 h 1018"/>
              <a:gd name="T66" fmla="*/ 719 w 1017"/>
              <a:gd name="T67" fmla="*/ 697 h 1018"/>
              <a:gd name="T68" fmla="*/ 818 w 1017"/>
              <a:gd name="T69" fmla="*/ 717 h 1018"/>
              <a:gd name="T70" fmla="*/ 927 w 1017"/>
              <a:gd name="T71" fmla="*/ 816 h 1018"/>
              <a:gd name="T72" fmla="*/ 953 w 1017"/>
              <a:gd name="T73" fmla="*/ 929 h 1018"/>
              <a:gd name="T74" fmla="*/ 922 w 1017"/>
              <a:gd name="T75" fmla="*/ 954 h 1018"/>
              <a:gd name="T76" fmla="*/ 69 w 1017"/>
              <a:gd name="T77" fmla="*/ 941 h 1018"/>
              <a:gd name="T78" fmla="*/ 73 w 1017"/>
              <a:gd name="T79" fmla="*/ 856 h 1018"/>
              <a:gd name="T80" fmla="*/ 162 w 1017"/>
              <a:gd name="T81" fmla="*/ 738 h 1018"/>
              <a:gd name="T82" fmla="*/ 285 w 1017"/>
              <a:gd name="T83" fmla="*/ 700 h 1018"/>
              <a:gd name="T84" fmla="*/ 318 w 1017"/>
              <a:gd name="T85" fmla="*/ 674 h 1018"/>
              <a:gd name="T86" fmla="*/ 304 w 1017"/>
              <a:gd name="T87" fmla="*/ 641 h 1018"/>
              <a:gd name="T88" fmla="*/ 243 w 1017"/>
              <a:gd name="T89" fmla="*/ 639 h 1018"/>
              <a:gd name="T90" fmla="*/ 149 w 1017"/>
              <a:gd name="T91" fmla="*/ 670 h 1018"/>
              <a:gd name="T92" fmla="*/ 74 w 1017"/>
              <a:gd name="T93" fmla="*/ 730 h 1018"/>
              <a:gd name="T94" fmla="*/ 23 w 1017"/>
              <a:gd name="T95" fmla="*/ 811 h 1018"/>
              <a:gd name="T96" fmla="*/ 0 w 1017"/>
              <a:gd name="T97" fmla="*/ 907 h 1018"/>
              <a:gd name="T98" fmla="*/ 11 w 1017"/>
              <a:gd name="T99" fmla="*/ 967 h 1018"/>
              <a:gd name="T100" fmla="*/ 58 w 1017"/>
              <a:gd name="T101" fmla="*/ 1010 h 1018"/>
              <a:gd name="T102" fmla="*/ 931 w 1017"/>
              <a:gd name="T103" fmla="*/ 1017 h 1018"/>
              <a:gd name="T104" fmla="*/ 989 w 1017"/>
              <a:gd name="T105" fmla="*/ 990 h 1018"/>
              <a:gd name="T106" fmla="*/ 1017 w 1017"/>
              <a:gd name="T107" fmla="*/ 932 h 1018"/>
              <a:gd name="T108" fmla="*/ 1009 w 1017"/>
              <a:gd name="T109" fmla="*/ 850 h 1018"/>
              <a:gd name="T110" fmla="*/ 969 w 1017"/>
              <a:gd name="T111" fmla="*/ 762 h 1018"/>
              <a:gd name="T112" fmla="*/ 902 w 1017"/>
              <a:gd name="T113" fmla="*/ 693 h 1018"/>
              <a:gd name="T114" fmla="*/ 817 w 1017"/>
              <a:gd name="T115" fmla="*/ 649 h 1018"/>
              <a:gd name="T116" fmla="*/ 731 w 1017"/>
              <a:gd name="T117" fmla="*/ 636 h 10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17" h="1018">
                <a:moveTo>
                  <a:pt x="509" y="700"/>
                </a:moveTo>
                <a:lnTo>
                  <a:pt x="509" y="700"/>
                </a:lnTo>
                <a:lnTo>
                  <a:pt x="524" y="699"/>
                </a:lnTo>
                <a:lnTo>
                  <a:pt x="538" y="698"/>
                </a:lnTo>
                <a:lnTo>
                  <a:pt x="553" y="696"/>
                </a:lnTo>
                <a:lnTo>
                  <a:pt x="567" y="693"/>
                </a:lnTo>
                <a:lnTo>
                  <a:pt x="580" y="688"/>
                </a:lnTo>
                <a:lnTo>
                  <a:pt x="593" y="684"/>
                </a:lnTo>
                <a:lnTo>
                  <a:pt x="607" y="679"/>
                </a:lnTo>
                <a:lnTo>
                  <a:pt x="620" y="672"/>
                </a:lnTo>
                <a:lnTo>
                  <a:pt x="633" y="665"/>
                </a:lnTo>
                <a:lnTo>
                  <a:pt x="645" y="657"/>
                </a:lnTo>
                <a:lnTo>
                  <a:pt x="657" y="649"/>
                </a:lnTo>
                <a:lnTo>
                  <a:pt x="668" y="640"/>
                </a:lnTo>
                <a:lnTo>
                  <a:pt x="680" y="630"/>
                </a:lnTo>
                <a:lnTo>
                  <a:pt x="691" y="620"/>
                </a:lnTo>
                <a:lnTo>
                  <a:pt x="701" y="609"/>
                </a:lnTo>
                <a:lnTo>
                  <a:pt x="711" y="597"/>
                </a:lnTo>
                <a:lnTo>
                  <a:pt x="720" y="585"/>
                </a:lnTo>
                <a:lnTo>
                  <a:pt x="730" y="573"/>
                </a:lnTo>
                <a:lnTo>
                  <a:pt x="738" y="559"/>
                </a:lnTo>
                <a:lnTo>
                  <a:pt x="746" y="546"/>
                </a:lnTo>
                <a:lnTo>
                  <a:pt x="753" y="531"/>
                </a:lnTo>
                <a:lnTo>
                  <a:pt x="761" y="517"/>
                </a:lnTo>
                <a:lnTo>
                  <a:pt x="766" y="502"/>
                </a:lnTo>
                <a:lnTo>
                  <a:pt x="773" y="486"/>
                </a:lnTo>
                <a:lnTo>
                  <a:pt x="778" y="470"/>
                </a:lnTo>
                <a:lnTo>
                  <a:pt x="782" y="453"/>
                </a:lnTo>
                <a:lnTo>
                  <a:pt x="785" y="437"/>
                </a:lnTo>
                <a:lnTo>
                  <a:pt x="789" y="420"/>
                </a:lnTo>
                <a:lnTo>
                  <a:pt x="792" y="403"/>
                </a:lnTo>
                <a:lnTo>
                  <a:pt x="793" y="386"/>
                </a:lnTo>
                <a:lnTo>
                  <a:pt x="794" y="368"/>
                </a:lnTo>
                <a:lnTo>
                  <a:pt x="795" y="349"/>
                </a:lnTo>
                <a:lnTo>
                  <a:pt x="795" y="349"/>
                </a:lnTo>
                <a:lnTo>
                  <a:pt x="794" y="332"/>
                </a:lnTo>
                <a:lnTo>
                  <a:pt x="793" y="314"/>
                </a:lnTo>
                <a:lnTo>
                  <a:pt x="792" y="297"/>
                </a:lnTo>
                <a:lnTo>
                  <a:pt x="789" y="280"/>
                </a:lnTo>
                <a:lnTo>
                  <a:pt x="785" y="262"/>
                </a:lnTo>
                <a:lnTo>
                  <a:pt x="782" y="246"/>
                </a:lnTo>
                <a:lnTo>
                  <a:pt x="778" y="229"/>
                </a:lnTo>
                <a:lnTo>
                  <a:pt x="773" y="214"/>
                </a:lnTo>
                <a:lnTo>
                  <a:pt x="766" y="198"/>
                </a:lnTo>
                <a:lnTo>
                  <a:pt x="761" y="183"/>
                </a:lnTo>
                <a:lnTo>
                  <a:pt x="753" y="168"/>
                </a:lnTo>
                <a:lnTo>
                  <a:pt x="746" y="154"/>
                </a:lnTo>
                <a:lnTo>
                  <a:pt x="738" y="140"/>
                </a:lnTo>
                <a:lnTo>
                  <a:pt x="730" y="127"/>
                </a:lnTo>
                <a:lnTo>
                  <a:pt x="720" y="114"/>
                </a:lnTo>
                <a:lnTo>
                  <a:pt x="711" y="103"/>
                </a:lnTo>
                <a:lnTo>
                  <a:pt x="701" y="91"/>
                </a:lnTo>
                <a:lnTo>
                  <a:pt x="691" y="80"/>
                </a:lnTo>
                <a:lnTo>
                  <a:pt x="679" y="69"/>
                </a:lnTo>
                <a:lnTo>
                  <a:pt x="668" y="60"/>
                </a:lnTo>
                <a:lnTo>
                  <a:pt x="657" y="51"/>
                </a:lnTo>
                <a:lnTo>
                  <a:pt x="645" y="43"/>
                </a:lnTo>
                <a:lnTo>
                  <a:pt x="633" y="35"/>
                </a:lnTo>
                <a:lnTo>
                  <a:pt x="620" y="27"/>
                </a:lnTo>
                <a:lnTo>
                  <a:pt x="607" y="21"/>
                </a:lnTo>
                <a:lnTo>
                  <a:pt x="593" y="16"/>
                </a:lnTo>
                <a:lnTo>
                  <a:pt x="580" y="11"/>
                </a:lnTo>
                <a:lnTo>
                  <a:pt x="567" y="7"/>
                </a:lnTo>
                <a:lnTo>
                  <a:pt x="553" y="4"/>
                </a:lnTo>
                <a:lnTo>
                  <a:pt x="538" y="2"/>
                </a:lnTo>
                <a:lnTo>
                  <a:pt x="524" y="1"/>
                </a:lnTo>
                <a:lnTo>
                  <a:pt x="509" y="0"/>
                </a:lnTo>
                <a:lnTo>
                  <a:pt x="509" y="0"/>
                </a:lnTo>
                <a:lnTo>
                  <a:pt x="494" y="1"/>
                </a:lnTo>
                <a:lnTo>
                  <a:pt x="480" y="2"/>
                </a:lnTo>
                <a:lnTo>
                  <a:pt x="466" y="4"/>
                </a:lnTo>
                <a:lnTo>
                  <a:pt x="452" y="7"/>
                </a:lnTo>
                <a:lnTo>
                  <a:pt x="438" y="10"/>
                </a:lnTo>
                <a:lnTo>
                  <a:pt x="424" y="16"/>
                </a:lnTo>
                <a:lnTo>
                  <a:pt x="411" y="21"/>
                </a:lnTo>
                <a:lnTo>
                  <a:pt x="397" y="27"/>
                </a:lnTo>
                <a:lnTo>
                  <a:pt x="384" y="34"/>
                </a:lnTo>
                <a:lnTo>
                  <a:pt x="372" y="43"/>
                </a:lnTo>
                <a:lnTo>
                  <a:pt x="359" y="51"/>
                </a:lnTo>
                <a:lnTo>
                  <a:pt x="348" y="60"/>
                </a:lnTo>
                <a:lnTo>
                  <a:pt x="336" y="70"/>
                </a:lnTo>
                <a:lnTo>
                  <a:pt x="325" y="81"/>
                </a:lnTo>
                <a:lnTo>
                  <a:pt x="314" y="93"/>
                </a:lnTo>
                <a:lnTo>
                  <a:pt x="304" y="105"/>
                </a:lnTo>
                <a:lnTo>
                  <a:pt x="304" y="105"/>
                </a:lnTo>
                <a:lnTo>
                  <a:pt x="294" y="118"/>
                </a:lnTo>
                <a:lnTo>
                  <a:pt x="285" y="130"/>
                </a:lnTo>
                <a:lnTo>
                  <a:pt x="277" y="144"/>
                </a:lnTo>
                <a:lnTo>
                  <a:pt x="269" y="158"/>
                </a:lnTo>
                <a:lnTo>
                  <a:pt x="262" y="172"/>
                </a:lnTo>
                <a:lnTo>
                  <a:pt x="255" y="187"/>
                </a:lnTo>
                <a:lnTo>
                  <a:pt x="249" y="202"/>
                </a:lnTo>
                <a:lnTo>
                  <a:pt x="244" y="217"/>
                </a:lnTo>
                <a:lnTo>
                  <a:pt x="238" y="233"/>
                </a:lnTo>
                <a:lnTo>
                  <a:pt x="234" y="250"/>
                </a:lnTo>
                <a:lnTo>
                  <a:pt x="231" y="266"/>
                </a:lnTo>
                <a:lnTo>
                  <a:pt x="227" y="282"/>
                </a:lnTo>
                <a:lnTo>
                  <a:pt x="225" y="299"/>
                </a:lnTo>
                <a:lnTo>
                  <a:pt x="223" y="315"/>
                </a:lnTo>
                <a:lnTo>
                  <a:pt x="223" y="332"/>
                </a:lnTo>
                <a:lnTo>
                  <a:pt x="222" y="349"/>
                </a:lnTo>
                <a:lnTo>
                  <a:pt x="222" y="349"/>
                </a:lnTo>
                <a:lnTo>
                  <a:pt x="223" y="368"/>
                </a:lnTo>
                <a:lnTo>
                  <a:pt x="224" y="386"/>
                </a:lnTo>
                <a:lnTo>
                  <a:pt x="225" y="403"/>
                </a:lnTo>
                <a:lnTo>
                  <a:pt x="229" y="420"/>
                </a:lnTo>
                <a:lnTo>
                  <a:pt x="232" y="437"/>
                </a:lnTo>
                <a:lnTo>
                  <a:pt x="235" y="453"/>
                </a:lnTo>
                <a:lnTo>
                  <a:pt x="239" y="470"/>
                </a:lnTo>
                <a:lnTo>
                  <a:pt x="245" y="486"/>
                </a:lnTo>
                <a:lnTo>
                  <a:pt x="251" y="502"/>
                </a:lnTo>
                <a:lnTo>
                  <a:pt x="256" y="517"/>
                </a:lnTo>
                <a:lnTo>
                  <a:pt x="264" y="531"/>
                </a:lnTo>
                <a:lnTo>
                  <a:pt x="271" y="546"/>
                </a:lnTo>
                <a:lnTo>
                  <a:pt x="279" y="559"/>
                </a:lnTo>
                <a:lnTo>
                  <a:pt x="288" y="573"/>
                </a:lnTo>
                <a:lnTo>
                  <a:pt x="297" y="585"/>
                </a:lnTo>
                <a:lnTo>
                  <a:pt x="306" y="597"/>
                </a:lnTo>
                <a:lnTo>
                  <a:pt x="317" y="609"/>
                </a:lnTo>
                <a:lnTo>
                  <a:pt x="326" y="620"/>
                </a:lnTo>
                <a:lnTo>
                  <a:pt x="337" y="630"/>
                </a:lnTo>
                <a:lnTo>
                  <a:pt x="349" y="640"/>
                </a:lnTo>
                <a:lnTo>
                  <a:pt x="361" y="649"/>
                </a:lnTo>
                <a:lnTo>
                  <a:pt x="372" y="657"/>
                </a:lnTo>
                <a:lnTo>
                  <a:pt x="384" y="665"/>
                </a:lnTo>
                <a:lnTo>
                  <a:pt x="397" y="672"/>
                </a:lnTo>
                <a:lnTo>
                  <a:pt x="410" y="679"/>
                </a:lnTo>
                <a:lnTo>
                  <a:pt x="424" y="684"/>
                </a:lnTo>
                <a:lnTo>
                  <a:pt x="437" y="688"/>
                </a:lnTo>
                <a:lnTo>
                  <a:pt x="451" y="693"/>
                </a:lnTo>
                <a:lnTo>
                  <a:pt x="465" y="696"/>
                </a:lnTo>
                <a:lnTo>
                  <a:pt x="480" y="698"/>
                </a:lnTo>
                <a:lnTo>
                  <a:pt x="494" y="699"/>
                </a:lnTo>
                <a:lnTo>
                  <a:pt x="509" y="700"/>
                </a:lnTo>
                <a:lnTo>
                  <a:pt x="509" y="700"/>
                </a:lnTo>
                <a:close/>
                <a:moveTo>
                  <a:pt x="509" y="64"/>
                </a:moveTo>
                <a:lnTo>
                  <a:pt x="509" y="64"/>
                </a:lnTo>
                <a:lnTo>
                  <a:pt x="520" y="64"/>
                </a:lnTo>
                <a:lnTo>
                  <a:pt x="531" y="65"/>
                </a:lnTo>
                <a:lnTo>
                  <a:pt x="543" y="67"/>
                </a:lnTo>
                <a:lnTo>
                  <a:pt x="554" y="69"/>
                </a:lnTo>
                <a:lnTo>
                  <a:pt x="564" y="73"/>
                </a:lnTo>
                <a:lnTo>
                  <a:pt x="575" y="77"/>
                </a:lnTo>
                <a:lnTo>
                  <a:pt x="585" y="81"/>
                </a:lnTo>
                <a:lnTo>
                  <a:pt x="596" y="87"/>
                </a:lnTo>
                <a:lnTo>
                  <a:pt x="615" y="98"/>
                </a:lnTo>
                <a:lnTo>
                  <a:pt x="633" y="112"/>
                </a:lnTo>
                <a:lnTo>
                  <a:pt x="650" y="129"/>
                </a:lnTo>
                <a:lnTo>
                  <a:pt x="666" y="148"/>
                </a:lnTo>
                <a:lnTo>
                  <a:pt x="680" y="168"/>
                </a:lnTo>
                <a:lnTo>
                  <a:pt x="693" y="190"/>
                </a:lnTo>
                <a:lnTo>
                  <a:pt x="704" y="213"/>
                </a:lnTo>
                <a:lnTo>
                  <a:pt x="714" y="239"/>
                </a:lnTo>
                <a:lnTo>
                  <a:pt x="721" y="265"/>
                </a:lnTo>
                <a:lnTo>
                  <a:pt x="726" y="293"/>
                </a:lnTo>
                <a:lnTo>
                  <a:pt x="730" y="320"/>
                </a:lnTo>
                <a:lnTo>
                  <a:pt x="731" y="349"/>
                </a:lnTo>
                <a:lnTo>
                  <a:pt x="731" y="349"/>
                </a:lnTo>
                <a:lnTo>
                  <a:pt x="730" y="379"/>
                </a:lnTo>
                <a:lnTo>
                  <a:pt x="726" y="407"/>
                </a:lnTo>
                <a:lnTo>
                  <a:pt x="721" y="435"/>
                </a:lnTo>
                <a:lnTo>
                  <a:pt x="714" y="461"/>
                </a:lnTo>
                <a:lnTo>
                  <a:pt x="704" y="486"/>
                </a:lnTo>
                <a:lnTo>
                  <a:pt x="693" y="509"/>
                </a:lnTo>
                <a:lnTo>
                  <a:pt x="680" y="532"/>
                </a:lnTo>
                <a:lnTo>
                  <a:pt x="666" y="552"/>
                </a:lnTo>
                <a:lnTo>
                  <a:pt x="650" y="570"/>
                </a:lnTo>
                <a:lnTo>
                  <a:pt x="633" y="588"/>
                </a:lnTo>
                <a:lnTo>
                  <a:pt x="615" y="602"/>
                </a:lnTo>
                <a:lnTo>
                  <a:pt x="596" y="613"/>
                </a:lnTo>
                <a:lnTo>
                  <a:pt x="585" y="619"/>
                </a:lnTo>
                <a:lnTo>
                  <a:pt x="575" y="623"/>
                </a:lnTo>
                <a:lnTo>
                  <a:pt x="564" y="627"/>
                </a:lnTo>
                <a:lnTo>
                  <a:pt x="554" y="630"/>
                </a:lnTo>
                <a:lnTo>
                  <a:pt x="543" y="633"/>
                </a:lnTo>
                <a:lnTo>
                  <a:pt x="531" y="635"/>
                </a:lnTo>
                <a:lnTo>
                  <a:pt x="520" y="636"/>
                </a:lnTo>
                <a:lnTo>
                  <a:pt x="509" y="636"/>
                </a:lnTo>
                <a:lnTo>
                  <a:pt x="509" y="636"/>
                </a:lnTo>
                <a:lnTo>
                  <a:pt x="497" y="636"/>
                </a:lnTo>
                <a:lnTo>
                  <a:pt x="486" y="635"/>
                </a:lnTo>
                <a:lnTo>
                  <a:pt x="474" y="633"/>
                </a:lnTo>
                <a:lnTo>
                  <a:pt x="464" y="630"/>
                </a:lnTo>
                <a:lnTo>
                  <a:pt x="453" y="627"/>
                </a:lnTo>
                <a:lnTo>
                  <a:pt x="442" y="623"/>
                </a:lnTo>
                <a:lnTo>
                  <a:pt x="432" y="619"/>
                </a:lnTo>
                <a:lnTo>
                  <a:pt x="422" y="613"/>
                </a:lnTo>
                <a:lnTo>
                  <a:pt x="402" y="602"/>
                </a:lnTo>
                <a:lnTo>
                  <a:pt x="384" y="588"/>
                </a:lnTo>
                <a:lnTo>
                  <a:pt x="367" y="570"/>
                </a:lnTo>
                <a:lnTo>
                  <a:pt x="351" y="552"/>
                </a:lnTo>
                <a:lnTo>
                  <a:pt x="337" y="532"/>
                </a:lnTo>
                <a:lnTo>
                  <a:pt x="324" y="509"/>
                </a:lnTo>
                <a:lnTo>
                  <a:pt x="313" y="486"/>
                </a:lnTo>
                <a:lnTo>
                  <a:pt x="304" y="461"/>
                </a:lnTo>
                <a:lnTo>
                  <a:pt x="296" y="435"/>
                </a:lnTo>
                <a:lnTo>
                  <a:pt x="291" y="407"/>
                </a:lnTo>
                <a:lnTo>
                  <a:pt x="288" y="379"/>
                </a:lnTo>
                <a:lnTo>
                  <a:pt x="285" y="349"/>
                </a:lnTo>
                <a:lnTo>
                  <a:pt x="285" y="349"/>
                </a:lnTo>
                <a:lnTo>
                  <a:pt x="288" y="320"/>
                </a:lnTo>
                <a:lnTo>
                  <a:pt x="291" y="293"/>
                </a:lnTo>
                <a:lnTo>
                  <a:pt x="296" y="265"/>
                </a:lnTo>
                <a:lnTo>
                  <a:pt x="304" y="239"/>
                </a:lnTo>
                <a:lnTo>
                  <a:pt x="313" y="213"/>
                </a:lnTo>
                <a:lnTo>
                  <a:pt x="324" y="190"/>
                </a:lnTo>
                <a:lnTo>
                  <a:pt x="337" y="168"/>
                </a:lnTo>
                <a:lnTo>
                  <a:pt x="351" y="148"/>
                </a:lnTo>
                <a:lnTo>
                  <a:pt x="367" y="129"/>
                </a:lnTo>
                <a:lnTo>
                  <a:pt x="384" y="112"/>
                </a:lnTo>
                <a:lnTo>
                  <a:pt x="402" y="98"/>
                </a:lnTo>
                <a:lnTo>
                  <a:pt x="422" y="87"/>
                </a:lnTo>
                <a:lnTo>
                  <a:pt x="432" y="81"/>
                </a:lnTo>
                <a:lnTo>
                  <a:pt x="442" y="77"/>
                </a:lnTo>
                <a:lnTo>
                  <a:pt x="453" y="73"/>
                </a:lnTo>
                <a:lnTo>
                  <a:pt x="464" y="69"/>
                </a:lnTo>
                <a:lnTo>
                  <a:pt x="474" y="67"/>
                </a:lnTo>
                <a:lnTo>
                  <a:pt x="486" y="65"/>
                </a:lnTo>
                <a:lnTo>
                  <a:pt x="497" y="64"/>
                </a:lnTo>
                <a:lnTo>
                  <a:pt x="509" y="64"/>
                </a:lnTo>
                <a:lnTo>
                  <a:pt x="509" y="64"/>
                </a:lnTo>
                <a:close/>
                <a:moveTo>
                  <a:pt x="731" y="636"/>
                </a:moveTo>
                <a:lnTo>
                  <a:pt x="731" y="636"/>
                </a:lnTo>
                <a:lnTo>
                  <a:pt x="725" y="637"/>
                </a:lnTo>
                <a:lnTo>
                  <a:pt x="719" y="639"/>
                </a:lnTo>
                <a:lnTo>
                  <a:pt x="714" y="641"/>
                </a:lnTo>
                <a:lnTo>
                  <a:pt x="709" y="645"/>
                </a:lnTo>
                <a:lnTo>
                  <a:pt x="705" y="650"/>
                </a:lnTo>
                <a:lnTo>
                  <a:pt x="702" y="655"/>
                </a:lnTo>
                <a:lnTo>
                  <a:pt x="700" y="662"/>
                </a:lnTo>
                <a:lnTo>
                  <a:pt x="700" y="668"/>
                </a:lnTo>
                <a:lnTo>
                  <a:pt x="700" y="668"/>
                </a:lnTo>
                <a:lnTo>
                  <a:pt x="700" y="674"/>
                </a:lnTo>
                <a:lnTo>
                  <a:pt x="702" y="680"/>
                </a:lnTo>
                <a:lnTo>
                  <a:pt x="705" y="685"/>
                </a:lnTo>
                <a:lnTo>
                  <a:pt x="709" y="691"/>
                </a:lnTo>
                <a:lnTo>
                  <a:pt x="714" y="694"/>
                </a:lnTo>
                <a:lnTo>
                  <a:pt x="719" y="697"/>
                </a:lnTo>
                <a:lnTo>
                  <a:pt x="725" y="699"/>
                </a:lnTo>
                <a:lnTo>
                  <a:pt x="731" y="700"/>
                </a:lnTo>
                <a:lnTo>
                  <a:pt x="731" y="700"/>
                </a:lnTo>
                <a:lnTo>
                  <a:pt x="754" y="701"/>
                </a:lnTo>
                <a:lnTo>
                  <a:pt x="776" y="705"/>
                </a:lnTo>
                <a:lnTo>
                  <a:pt x="797" y="710"/>
                </a:lnTo>
                <a:lnTo>
                  <a:pt x="818" y="717"/>
                </a:lnTo>
                <a:lnTo>
                  <a:pt x="837" y="727"/>
                </a:lnTo>
                <a:lnTo>
                  <a:pt x="855" y="738"/>
                </a:lnTo>
                <a:lnTo>
                  <a:pt x="872" y="751"/>
                </a:lnTo>
                <a:lnTo>
                  <a:pt x="888" y="765"/>
                </a:lnTo>
                <a:lnTo>
                  <a:pt x="903" y="781"/>
                </a:lnTo>
                <a:lnTo>
                  <a:pt x="915" y="798"/>
                </a:lnTo>
                <a:lnTo>
                  <a:pt x="927" y="816"/>
                </a:lnTo>
                <a:lnTo>
                  <a:pt x="937" y="835"/>
                </a:lnTo>
                <a:lnTo>
                  <a:pt x="944" y="856"/>
                </a:lnTo>
                <a:lnTo>
                  <a:pt x="950" y="877"/>
                </a:lnTo>
                <a:lnTo>
                  <a:pt x="953" y="900"/>
                </a:lnTo>
                <a:lnTo>
                  <a:pt x="954" y="922"/>
                </a:lnTo>
                <a:lnTo>
                  <a:pt x="954" y="922"/>
                </a:lnTo>
                <a:lnTo>
                  <a:pt x="953" y="929"/>
                </a:lnTo>
                <a:lnTo>
                  <a:pt x="952" y="935"/>
                </a:lnTo>
                <a:lnTo>
                  <a:pt x="949" y="941"/>
                </a:lnTo>
                <a:lnTo>
                  <a:pt x="944" y="945"/>
                </a:lnTo>
                <a:lnTo>
                  <a:pt x="940" y="949"/>
                </a:lnTo>
                <a:lnTo>
                  <a:pt x="935" y="951"/>
                </a:lnTo>
                <a:lnTo>
                  <a:pt x="928" y="953"/>
                </a:lnTo>
                <a:lnTo>
                  <a:pt x="922" y="954"/>
                </a:lnTo>
                <a:lnTo>
                  <a:pt x="96" y="954"/>
                </a:lnTo>
                <a:lnTo>
                  <a:pt x="96" y="954"/>
                </a:lnTo>
                <a:lnTo>
                  <a:pt x="89" y="953"/>
                </a:lnTo>
                <a:lnTo>
                  <a:pt x="83" y="951"/>
                </a:lnTo>
                <a:lnTo>
                  <a:pt x="77" y="949"/>
                </a:lnTo>
                <a:lnTo>
                  <a:pt x="73" y="945"/>
                </a:lnTo>
                <a:lnTo>
                  <a:pt x="69" y="941"/>
                </a:lnTo>
                <a:lnTo>
                  <a:pt x="65" y="935"/>
                </a:lnTo>
                <a:lnTo>
                  <a:pt x="64" y="929"/>
                </a:lnTo>
                <a:lnTo>
                  <a:pt x="63" y="922"/>
                </a:lnTo>
                <a:lnTo>
                  <a:pt x="63" y="922"/>
                </a:lnTo>
                <a:lnTo>
                  <a:pt x="64" y="900"/>
                </a:lnTo>
                <a:lnTo>
                  <a:pt x="68" y="877"/>
                </a:lnTo>
                <a:lnTo>
                  <a:pt x="73" y="856"/>
                </a:lnTo>
                <a:lnTo>
                  <a:pt x="81" y="835"/>
                </a:lnTo>
                <a:lnTo>
                  <a:pt x="90" y="816"/>
                </a:lnTo>
                <a:lnTo>
                  <a:pt x="101" y="798"/>
                </a:lnTo>
                <a:lnTo>
                  <a:pt x="114" y="781"/>
                </a:lnTo>
                <a:lnTo>
                  <a:pt x="129" y="765"/>
                </a:lnTo>
                <a:lnTo>
                  <a:pt x="145" y="751"/>
                </a:lnTo>
                <a:lnTo>
                  <a:pt x="162" y="738"/>
                </a:lnTo>
                <a:lnTo>
                  <a:pt x="180" y="727"/>
                </a:lnTo>
                <a:lnTo>
                  <a:pt x="200" y="717"/>
                </a:lnTo>
                <a:lnTo>
                  <a:pt x="220" y="710"/>
                </a:lnTo>
                <a:lnTo>
                  <a:pt x="241" y="705"/>
                </a:lnTo>
                <a:lnTo>
                  <a:pt x="263" y="701"/>
                </a:lnTo>
                <a:lnTo>
                  <a:pt x="285" y="700"/>
                </a:lnTo>
                <a:lnTo>
                  <a:pt x="285" y="700"/>
                </a:lnTo>
                <a:lnTo>
                  <a:pt x="292" y="699"/>
                </a:lnTo>
                <a:lnTo>
                  <a:pt x="298" y="697"/>
                </a:lnTo>
                <a:lnTo>
                  <a:pt x="304" y="694"/>
                </a:lnTo>
                <a:lnTo>
                  <a:pt x="308" y="691"/>
                </a:lnTo>
                <a:lnTo>
                  <a:pt x="312" y="685"/>
                </a:lnTo>
                <a:lnTo>
                  <a:pt x="315" y="680"/>
                </a:lnTo>
                <a:lnTo>
                  <a:pt x="318" y="674"/>
                </a:lnTo>
                <a:lnTo>
                  <a:pt x="318" y="668"/>
                </a:lnTo>
                <a:lnTo>
                  <a:pt x="318" y="668"/>
                </a:lnTo>
                <a:lnTo>
                  <a:pt x="318" y="662"/>
                </a:lnTo>
                <a:lnTo>
                  <a:pt x="315" y="655"/>
                </a:lnTo>
                <a:lnTo>
                  <a:pt x="312" y="650"/>
                </a:lnTo>
                <a:lnTo>
                  <a:pt x="308" y="645"/>
                </a:lnTo>
                <a:lnTo>
                  <a:pt x="304" y="641"/>
                </a:lnTo>
                <a:lnTo>
                  <a:pt x="298" y="639"/>
                </a:lnTo>
                <a:lnTo>
                  <a:pt x="292" y="637"/>
                </a:lnTo>
                <a:lnTo>
                  <a:pt x="285" y="636"/>
                </a:lnTo>
                <a:lnTo>
                  <a:pt x="285" y="636"/>
                </a:lnTo>
                <a:lnTo>
                  <a:pt x="271" y="637"/>
                </a:lnTo>
                <a:lnTo>
                  <a:pt x="256" y="638"/>
                </a:lnTo>
                <a:lnTo>
                  <a:pt x="243" y="639"/>
                </a:lnTo>
                <a:lnTo>
                  <a:pt x="229" y="642"/>
                </a:lnTo>
                <a:lnTo>
                  <a:pt x="215" y="645"/>
                </a:lnTo>
                <a:lnTo>
                  <a:pt x="201" y="649"/>
                </a:lnTo>
                <a:lnTo>
                  <a:pt x="188" y="653"/>
                </a:lnTo>
                <a:lnTo>
                  <a:pt x="175" y="658"/>
                </a:lnTo>
                <a:lnTo>
                  <a:pt x="162" y="665"/>
                </a:lnTo>
                <a:lnTo>
                  <a:pt x="149" y="670"/>
                </a:lnTo>
                <a:lnTo>
                  <a:pt x="137" y="678"/>
                </a:lnTo>
                <a:lnTo>
                  <a:pt x="126" y="685"/>
                </a:lnTo>
                <a:lnTo>
                  <a:pt x="115" y="693"/>
                </a:lnTo>
                <a:lnTo>
                  <a:pt x="104" y="701"/>
                </a:lnTo>
                <a:lnTo>
                  <a:pt x="93" y="711"/>
                </a:lnTo>
                <a:lnTo>
                  <a:pt x="84" y="720"/>
                </a:lnTo>
                <a:lnTo>
                  <a:pt x="74" y="730"/>
                </a:lnTo>
                <a:lnTo>
                  <a:pt x="65" y="740"/>
                </a:lnTo>
                <a:lnTo>
                  <a:pt x="57" y="751"/>
                </a:lnTo>
                <a:lnTo>
                  <a:pt x="48" y="762"/>
                </a:lnTo>
                <a:lnTo>
                  <a:pt x="41" y="774"/>
                </a:lnTo>
                <a:lnTo>
                  <a:pt x="34" y="786"/>
                </a:lnTo>
                <a:lnTo>
                  <a:pt x="28" y="798"/>
                </a:lnTo>
                <a:lnTo>
                  <a:pt x="23" y="811"/>
                </a:lnTo>
                <a:lnTo>
                  <a:pt x="17" y="824"/>
                </a:lnTo>
                <a:lnTo>
                  <a:pt x="13" y="838"/>
                </a:lnTo>
                <a:lnTo>
                  <a:pt x="9" y="850"/>
                </a:lnTo>
                <a:lnTo>
                  <a:pt x="5" y="864"/>
                </a:lnTo>
                <a:lnTo>
                  <a:pt x="3" y="878"/>
                </a:lnTo>
                <a:lnTo>
                  <a:pt x="1" y="893"/>
                </a:lnTo>
                <a:lnTo>
                  <a:pt x="0" y="907"/>
                </a:lnTo>
                <a:lnTo>
                  <a:pt x="0" y="922"/>
                </a:lnTo>
                <a:lnTo>
                  <a:pt x="0" y="922"/>
                </a:lnTo>
                <a:lnTo>
                  <a:pt x="0" y="932"/>
                </a:lnTo>
                <a:lnTo>
                  <a:pt x="2" y="942"/>
                </a:lnTo>
                <a:lnTo>
                  <a:pt x="4" y="950"/>
                </a:lnTo>
                <a:lnTo>
                  <a:pt x="8" y="960"/>
                </a:lnTo>
                <a:lnTo>
                  <a:pt x="11" y="967"/>
                </a:lnTo>
                <a:lnTo>
                  <a:pt x="16" y="976"/>
                </a:lnTo>
                <a:lnTo>
                  <a:pt x="21" y="983"/>
                </a:lnTo>
                <a:lnTo>
                  <a:pt x="28" y="990"/>
                </a:lnTo>
                <a:lnTo>
                  <a:pt x="34" y="996"/>
                </a:lnTo>
                <a:lnTo>
                  <a:pt x="42" y="1002"/>
                </a:lnTo>
                <a:lnTo>
                  <a:pt x="49" y="1006"/>
                </a:lnTo>
                <a:lnTo>
                  <a:pt x="58" y="1010"/>
                </a:lnTo>
                <a:lnTo>
                  <a:pt x="67" y="1014"/>
                </a:lnTo>
                <a:lnTo>
                  <a:pt x="76" y="1016"/>
                </a:lnTo>
                <a:lnTo>
                  <a:pt x="86" y="1017"/>
                </a:lnTo>
                <a:lnTo>
                  <a:pt x="96" y="1018"/>
                </a:lnTo>
                <a:lnTo>
                  <a:pt x="922" y="1018"/>
                </a:lnTo>
                <a:lnTo>
                  <a:pt x="922" y="1018"/>
                </a:lnTo>
                <a:lnTo>
                  <a:pt x="931" y="1017"/>
                </a:lnTo>
                <a:lnTo>
                  <a:pt x="941" y="1016"/>
                </a:lnTo>
                <a:lnTo>
                  <a:pt x="951" y="1014"/>
                </a:lnTo>
                <a:lnTo>
                  <a:pt x="959" y="1010"/>
                </a:lnTo>
                <a:lnTo>
                  <a:pt x="968" y="1006"/>
                </a:lnTo>
                <a:lnTo>
                  <a:pt x="975" y="1002"/>
                </a:lnTo>
                <a:lnTo>
                  <a:pt x="983" y="996"/>
                </a:lnTo>
                <a:lnTo>
                  <a:pt x="989" y="990"/>
                </a:lnTo>
                <a:lnTo>
                  <a:pt x="996" y="983"/>
                </a:lnTo>
                <a:lnTo>
                  <a:pt x="1001" y="976"/>
                </a:lnTo>
                <a:lnTo>
                  <a:pt x="1006" y="967"/>
                </a:lnTo>
                <a:lnTo>
                  <a:pt x="1010" y="960"/>
                </a:lnTo>
                <a:lnTo>
                  <a:pt x="1013" y="950"/>
                </a:lnTo>
                <a:lnTo>
                  <a:pt x="1015" y="942"/>
                </a:lnTo>
                <a:lnTo>
                  <a:pt x="1017" y="932"/>
                </a:lnTo>
                <a:lnTo>
                  <a:pt x="1017" y="922"/>
                </a:lnTo>
                <a:lnTo>
                  <a:pt x="1017" y="922"/>
                </a:lnTo>
                <a:lnTo>
                  <a:pt x="1017" y="907"/>
                </a:lnTo>
                <a:lnTo>
                  <a:pt x="1016" y="893"/>
                </a:lnTo>
                <a:lnTo>
                  <a:pt x="1014" y="878"/>
                </a:lnTo>
                <a:lnTo>
                  <a:pt x="1012" y="864"/>
                </a:lnTo>
                <a:lnTo>
                  <a:pt x="1009" y="850"/>
                </a:lnTo>
                <a:lnTo>
                  <a:pt x="1004" y="838"/>
                </a:lnTo>
                <a:lnTo>
                  <a:pt x="1000" y="824"/>
                </a:lnTo>
                <a:lnTo>
                  <a:pt x="995" y="811"/>
                </a:lnTo>
                <a:lnTo>
                  <a:pt x="989" y="798"/>
                </a:lnTo>
                <a:lnTo>
                  <a:pt x="983" y="786"/>
                </a:lnTo>
                <a:lnTo>
                  <a:pt x="976" y="774"/>
                </a:lnTo>
                <a:lnTo>
                  <a:pt x="969" y="762"/>
                </a:lnTo>
                <a:lnTo>
                  <a:pt x="960" y="751"/>
                </a:lnTo>
                <a:lnTo>
                  <a:pt x="952" y="740"/>
                </a:lnTo>
                <a:lnTo>
                  <a:pt x="943" y="730"/>
                </a:lnTo>
                <a:lnTo>
                  <a:pt x="933" y="720"/>
                </a:lnTo>
                <a:lnTo>
                  <a:pt x="924" y="711"/>
                </a:lnTo>
                <a:lnTo>
                  <a:pt x="913" y="701"/>
                </a:lnTo>
                <a:lnTo>
                  <a:pt x="902" y="693"/>
                </a:lnTo>
                <a:lnTo>
                  <a:pt x="892" y="685"/>
                </a:lnTo>
                <a:lnTo>
                  <a:pt x="880" y="678"/>
                </a:lnTo>
                <a:lnTo>
                  <a:pt x="868" y="670"/>
                </a:lnTo>
                <a:lnTo>
                  <a:pt x="855" y="665"/>
                </a:lnTo>
                <a:lnTo>
                  <a:pt x="842" y="658"/>
                </a:lnTo>
                <a:lnTo>
                  <a:pt x="829" y="653"/>
                </a:lnTo>
                <a:lnTo>
                  <a:pt x="817" y="649"/>
                </a:lnTo>
                <a:lnTo>
                  <a:pt x="803" y="645"/>
                </a:lnTo>
                <a:lnTo>
                  <a:pt x="789" y="642"/>
                </a:lnTo>
                <a:lnTo>
                  <a:pt x="775" y="639"/>
                </a:lnTo>
                <a:lnTo>
                  <a:pt x="761" y="638"/>
                </a:lnTo>
                <a:lnTo>
                  <a:pt x="746" y="637"/>
                </a:lnTo>
                <a:lnTo>
                  <a:pt x="731" y="636"/>
                </a:lnTo>
                <a:lnTo>
                  <a:pt x="731" y="6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9291340" y="4134498"/>
            <a:ext cx="828000" cy="828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 110"/>
          <p:cNvSpPr>
            <a:spLocks noEditPoints="1"/>
          </p:cNvSpPr>
          <p:nvPr/>
        </p:nvSpPr>
        <p:spPr bwMode="auto">
          <a:xfrm>
            <a:off x="9543415" y="4386573"/>
            <a:ext cx="323850" cy="323850"/>
          </a:xfrm>
          <a:custGeom>
            <a:avLst/>
            <a:gdLst>
              <a:gd name="T0" fmla="*/ 279 w 1017"/>
              <a:gd name="T1" fmla="*/ 354 h 1017"/>
              <a:gd name="T2" fmla="*/ 241 w 1017"/>
              <a:gd name="T3" fmla="*/ 577 h 1017"/>
              <a:gd name="T4" fmla="*/ 453 w 1017"/>
              <a:gd name="T5" fmla="*/ 779 h 1017"/>
              <a:gd name="T6" fmla="*/ 703 w 1017"/>
              <a:gd name="T7" fmla="*/ 702 h 1017"/>
              <a:gd name="T8" fmla="*/ 779 w 1017"/>
              <a:gd name="T9" fmla="*/ 452 h 1017"/>
              <a:gd name="T10" fmla="*/ 563 w 1017"/>
              <a:gd name="T11" fmla="*/ 238 h 1017"/>
              <a:gd name="T12" fmla="*/ 322 w 1017"/>
              <a:gd name="T13" fmla="*/ 609 h 1017"/>
              <a:gd name="T14" fmla="*/ 426 w 1017"/>
              <a:gd name="T15" fmla="*/ 312 h 1017"/>
              <a:gd name="T16" fmla="*/ 711 w 1017"/>
              <a:gd name="T17" fmla="*/ 445 h 1017"/>
              <a:gd name="T18" fmla="*/ 550 w 1017"/>
              <a:gd name="T19" fmla="*/ 716 h 1017"/>
              <a:gd name="T20" fmla="*/ 913 w 1017"/>
              <a:gd name="T21" fmla="*/ 533 h 1017"/>
              <a:gd name="T22" fmla="*/ 972 w 1017"/>
              <a:gd name="T23" fmla="*/ 421 h 1017"/>
              <a:gd name="T24" fmla="*/ 985 w 1017"/>
              <a:gd name="T25" fmla="*/ 290 h 1017"/>
              <a:gd name="T26" fmla="*/ 883 w 1017"/>
              <a:gd name="T27" fmla="*/ 246 h 1017"/>
              <a:gd name="T28" fmla="*/ 770 w 1017"/>
              <a:gd name="T29" fmla="*/ 190 h 1017"/>
              <a:gd name="T30" fmla="*/ 788 w 1017"/>
              <a:gd name="T31" fmla="*/ 73 h 1017"/>
              <a:gd name="T32" fmla="*/ 611 w 1017"/>
              <a:gd name="T33" fmla="*/ 5 h 1017"/>
              <a:gd name="T34" fmla="*/ 533 w 1017"/>
              <a:gd name="T35" fmla="*/ 104 h 1017"/>
              <a:gd name="T36" fmla="*/ 422 w 1017"/>
              <a:gd name="T37" fmla="*/ 44 h 1017"/>
              <a:gd name="T38" fmla="*/ 291 w 1017"/>
              <a:gd name="T39" fmla="*/ 32 h 1017"/>
              <a:gd name="T40" fmla="*/ 247 w 1017"/>
              <a:gd name="T41" fmla="*/ 134 h 1017"/>
              <a:gd name="T42" fmla="*/ 190 w 1017"/>
              <a:gd name="T43" fmla="*/ 245 h 1017"/>
              <a:gd name="T44" fmla="*/ 73 w 1017"/>
              <a:gd name="T45" fmla="*/ 227 h 1017"/>
              <a:gd name="T46" fmla="*/ 5 w 1017"/>
              <a:gd name="T47" fmla="*/ 404 h 1017"/>
              <a:gd name="T48" fmla="*/ 104 w 1017"/>
              <a:gd name="T49" fmla="*/ 484 h 1017"/>
              <a:gd name="T50" fmla="*/ 44 w 1017"/>
              <a:gd name="T51" fmla="*/ 594 h 1017"/>
              <a:gd name="T52" fmla="*/ 32 w 1017"/>
              <a:gd name="T53" fmla="*/ 725 h 1017"/>
              <a:gd name="T54" fmla="*/ 134 w 1017"/>
              <a:gd name="T55" fmla="*/ 770 h 1017"/>
              <a:gd name="T56" fmla="*/ 246 w 1017"/>
              <a:gd name="T57" fmla="*/ 826 h 1017"/>
              <a:gd name="T58" fmla="*/ 227 w 1017"/>
              <a:gd name="T59" fmla="*/ 943 h 1017"/>
              <a:gd name="T60" fmla="*/ 400 w 1017"/>
              <a:gd name="T61" fmla="*/ 1014 h 1017"/>
              <a:gd name="T62" fmla="*/ 468 w 1017"/>
              <a:gd name="T63" fmla="*/ 918 h 1017"/>
              <a:gd name="T64" fmla="*/ 588 w 1017"/>
              <a:gd name="T65" fmla="*/ 957 h 1017"/>
              <a:gd name="T66" fmla="*/ 691 w 1017"/>
              <a:gd name="T67" fmla="*/ 999 h 1017"/>
              <a:gd name="T68" fmla="*/ 776 w 1017"/>
              <a:gd name="T69" fmla="*/ 898 h 1017"/>
              <a:gd name="T70" fmla="*/ 811 w 1017"/>
              <a:gd name="T71" fmla="*/ 776 h 1017"/>
              <a:gd name="T72" fmla="*/ 937 w 1017"/>
              <a:gd name="T73" fmla="*/ 790 h 1017"/>
              <a:gd name="T74" fmla="*/ 1014 w 1017"/>
              <a:gd name="T75" fmla="*/ 618 h 1017"/>
              <a:gd name="T76" fmla="*/ 816 w 1017"/>
              <a:gd name="T77" fmla="*/ 707 h 1017"/>
              <a:gd name="T78" fmla="*/ 702 w 1017"/>
              <a:gd name="T79" fmla="*/ 852 h 1017"/>
              <a:gd name="T80" fmla="*/ 596 w 1017"/>
              <a:gd name="T81" fmla="*/ 873 h 1017"/>
              <a:gd name="T82" fmla="*/ 411 w 1017"/>
              <a:gd name="T83" fmla="*/ 881 h 1017"/>
              <a:gd name="T84" fmla="*/ 313 w 1017"/>
              <a:gd name="T85" fmla="*/ 840 h 1017"/>
              <a:gd name="T86" fmla="*/ 161 w 1017"/>
              <a:gd name="T87" fmla="*/ 701 h 1017"/>
              <a:gd name="T88" fmla="*/ 143 w 1017"/>
              <a:gd name="T89" fmla="*/ 596 h 1017"/>
              <a:gd name="T90" fmla="*/ 136 w 1017"/>
              <a:gd name="T91" fmla="*/ 411 h 1017"/>
              <a:gd name="T92" fmla="*/ 176 w 1017"/>
              <a:gd name="T93" fmla="*/ 314 h 1017"/>
              <a:gd name="T94" fmla="*/ 314 w 1017"/>
              <a:gd name="T95" fmla="*/ 165 h 1017"/>
              <a:gd name="T96" fmla="*/ 420 w 1017"/>
              <a:gd name="T97" fmla="*/ 142 h 1017"/>
              <a:gd name="T98" fmla="*/ 605 w 1017"/>
              <a:gd name="T99" fmla="*/ 136 h 1017"/>
              <a:gd name="T100" fmla="*/ 703 w 1017"/>
              <a:gd name="T101" fmla="*/ 176 h 1017"/>
              <a:gd name="T102" fmla="*/ 855 w 1017"/>
              <a:gd name="T103" fmla="*/ 314 h 1017"/>
              <a:gd name="T104" fmla="*/ 873 w 1017"/>
              <a:gd name="T105" fmla="*/ 420 h 1017"/>
              <a:gd name="T106" fmla="*/ 881 w 1017"/>
              <a:gd name="T107" fmla="*/ 605 h 1017"/>
              <a:gd name="T108" fmla="*/ 449 w 1017"/>
              <a:gd name="T109" fmla="*/ 369 h 1017"/>
              <a:gd name="T110" fmla="*/ 375 w 1017"/>
              <a:gd name="T111" fmla="*/ 580 h 1017"/>
              <a:gd name="T112" fmla="*/ 592 w 1017"/>
              <a:gd name="T113" fmla="*/ 633 h 1017"/>
              <a:gd name="T114" fmla="*/ 624 w 1017"/>
              <a:gd name="T115" fmla="*/ 412 h 1017"/>
              <a:gd name="T116" fmla="*/ 454 w 1017"/>
              <a:gd name="T117" fmla="*/ 531 h 1017"/>
              <a:gd name="T118" fmla="*/ 563 w 1017"/>
              <a:gd name="T119" fmla="*/ 485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017" h="1017">
                <a:moveTo>
                  <a:pt x="508" y="231"/>
                </a:moveTo>
                <a:lnTo>
                  <a:pt x="508" y="231"/>
                </a:lnTo>
                <a:lnTo>
                  <a:pt x="493" y="232"/>
                </a:lnTo>
                <a:lnTo>
                  <a:pt x="479" y="234"/>
                </a:lnTo>
                <a:lnTo>
                  <a:pt x="466" y="235"/>
                </a:lnTo>
                <a:lnTo>
                  <a:pt x="453" y="238"/>
                </a:lnTo>
                <a:lnTo>
                  <a:pt x="439" y="241"/>
                </a:lnTo>
                <a:lnTo>
                  <a:pt x="426" y="244"/>
                </a:lnTo>
                <a:lnTo>
                  <a:pt x="413" y="249"/>
                </a:lnTo>
                <a:lnTo>
                  <a:pt x="401" y="254"/>
                </a:lnTo>
                <a:lnTo>
                  <a:pt x="388" y="259"/>
                </a:lnTo>
                <a:lnTo>
                  <a:pt x="376" y="266"/>
                </a:lnTo>
                <a:lnTo>
                  <a:pt x="365" y="272"/>
                </a:lnTo>
                <a:lnTo>
                  <a:pt x="354" y="279"/>
                </a:lnTo>
                <a:lnTo>
                  <a:pt x="332" y="295"/>
                </a:lnTo>
                <a:lnTo>
                  <a:pt x="313" y="313"/>
                </a:lnTo>
                <a:lnTo>
                  <a:pt x="295" y="332"/>
                </a:lnTo>
                <a:lnTo>
                  <a:pt x="279" y="354"/>
                </a:lnTo>
                <a:lnTo>
                  <a:pt x="272" y="364"/>
                </a:lnTo>
                <a:lnTo>
                  <a:pt x="266" y="376"/>
                </a:lnTo>
                <a:lnTo>
                  <a:pt x="260" y="388"/>
                </a:lnTo>
                <a:lnTo>
                  <a:pt x="254" y="401"/>
                </a:lnTo>
                <a:lnTo>
                  <a:pt x="249" y="413"/>
                </a:lnTo>
                <a:lnTo>
                  <a:pt x="244" y="426"/>
                </a:lnTo>
                <a:lnTo>
                  <a:pt x="241" y="438"/>
                </a:lnTo>
                <a:lnTo>
                  <a:pt x="238" y="452"/>
                </a:lnTo>
                <a:lnTo>
                  <a:pt x="235" y="466"/>
                </a:lnTo>
                <a:lnTo>
                  <a:pt x="234" y="479"/>
                </a:lnTo>
                <a:lnTo>
                  <a:pt x="233" y="493"/>
                </a:lnTo>
                <a:lnTo>
                  <a:pt x="232" y="508"/>
                </a:lnTo>
                <a:lnTo>
                  <a:pt x="232" y="508"/>
                </a:lnTo>
                <a:lnTo>
                  <a:pt x="233" y="522"/>
                </a:lnTo>
                <a:lnTo>
                  <a:pt x="234" y="536"/>
                </a:lnTo>
                <a:lnTo>
                  <a:pt x="235" y="550"/>
                </a:lnTo>
                <a:lnTo>
                  <a:pt x="238" y="563"/>
                </a:lnTo>
                <a:lnTo>
                  <a:pt x="241" y="577"/>
                </a:lnTo>
                <a:lnTo>
                  <a:pt x="244" y="590"/>
                </a:lnTo>
                <a:lnTo>
                  <a:pt x="249" y="603"/>
                </a:lnTo>
                <a:lnTo>
                  <a:pt x="254" y="616"/>
                </a:lnTo>
                <a:lnTo>
                  <a:pt x="260" y="627"/>
                </a:lnTo>
                <a:lnTo>
                  <a:pt x="266" y="639"/>
                </a:lnTo>
                <a:lnTo>
                  <a:pt x="272" y="651"/>
                </a:lnTo>
                <a:lnTo>
                  <a:pt x="279" y="662"/>
                </a:lnTo>
                <a:lnTo>
                  <a:pt x="295" y="683"/>
                </a:lnTo>
                <a:lnTo>
                  <a:pt x="313" y="702"/>
                </a:lnTo>
                <a:lnTo>
                  <a:pt x="332" y="721"/>
                </a:lnTo>
                <a:lnTo>
                  <a:pt x="354" y="737"/>
                </a:lnTo>
                <a:lnTo>
                  <a:pt x="376" y="751"/>
                </a:lnTo>
                <a:lnTo>
                  <a:pt x="388" y="756"/>
                </a:lnTo>
                <a:lnTo>
                  <a:pt x="401" y="763"/>
                </a:lnTo>
                <a:lnTo>
                  <a:pt x="413" y="767"/>
                </a:lnTo>
                <a:lnTo>
                  <a:pt x="426" y="771"/>
                </a:lnTo>
                <a:lnTo>
                  <a:pt x="439" y="775"/>
                </a:lnTo>
                <a:lnTo>
                  <a:pt x="453" y="779"/>
                </a:lnTo>
                <a:lnTo>
                  <a:pt x="466" y="781"/>
                </a:lnTo>
                <a:lnTo>
                  <a:pt x="479" y="783"/>
                </a:lnTo>
                <a:lnTo>
                  <a:pt x="493" y="784"/>
                </a:lnTo>
                <a:lnTo>
                  <a:pt x="508" y="784"/>
                </a:lnTo>
                <a:lnTo>
                  <a:pt x="508" y="784"/>
                </a:lnTo>
                <a:lnTo>
                  <a:pt x="522" y="784"/>
                </a:lnTo>
                <a:lnTo>
                  <a:pt x="536" y="783"/>
                </a:lnTo>
                <a:lnTo>
                  <a:pt x="550" y="781"/>
                </a:lnTo>
                <a:lnTo>
                  <a:pt x="563" y="779"/>
                </a:lnTo>
                <a:lnTo>
                  <a:pt x="577" y="775"/>
                </a:lnTo>
                <a:lnTo>
                  <a:pt x="590" y="771"/>
                </a:lnTo>
                <a:lnTo>
                  <a:pt x="603" y="767"/>
                </a:lnTo>
                <a:lnTo>
                  <a:pt x="616" y="763"/>
                </a:lnTo>
                <a:lnTo>
                  <a:pt x="628" y="756"/>
                </a:lnTo>
                <a:lnTo>
                  <a:pt x="639" y="751"/>
                </a:lnTo>
                <a:lnTo>
                  <a:pt x="662" y="737"/>
                </a:lnTo>
                <a:lnTo>
                  <a:pt x="683" y="721"/>
                </a:lnTo>
                <a:lnTo>
                  <a:pt x="703" y="702"/>
                </a:lnTo>
                <a:lnTo>
                  <a:pt x="721" y="683"/>
                </a:lnTo>
                <a:lnTo>
                  <a:pt x="737" y="662"/>
                </a:lnTo>
                <a:lnTo>
                  <a:pt x="751" y="639"/>
                </a:lnTo>
                <a:lnTo>
                  <a:pt x="756" y="627"/>
                </a:lnTo>
                <a:lnTo>
                  <a:pt x="763" y="616"/>
                </a:lnTo>
                <a:lnTo>
                  <a:pt x="767" y="603"/>
                </a:lnTo>
                <a:lnTo>
                  <a:pt x="771" y="590"/>
                </a:lnTo>
                <a:lnTo>
                  <a:pt x="776" y="577"/>
                </a:lnTo>
                <a:lnTo>
                  <a:pt x="779" y="563"/>
                </a:lnTo>
                <a:lnTo>
                  <a:pt x="781" y="550"/>
                </a:lnTo>
                <a:lnTo>
                  <a:pt x="782" y="536"/>
                </a:lnTo>
                <a:lnTo>
                  <a:pt x="783" y="522"/>
                </a:lnTo>
                <a:lnTo>
                  <a:pt x="784" y="508"/>
                </a:lnTo>
                <a:lnTo>
                  <a:pt x="784" y="508"/>
                </a:lnTo>
                <a:lnTo>
                  <a:pt x="783" y="493"/>
                </a:lnTo>
                <a:lnTo>
                  <a:pt x="782" y="479"/>
                </a:lnTo>
                <a:lnTo>
                  <a:pt x="781" y="466"/>
                </a:lnTo>
                <a:lnTo>
                  <a:pt x="779" y="452"/>
                </a:lnTo>
                <a:lnTo>
                  <a:pt x="776" y="438"/>
                </a:lnTo>
                <a:lnTo>
                  <a:pt x="771" y="426"/>
                </a:lnTo>
                <a:lnTo>
                  <a:pt x="767" y="413"/>
                </a:lnTo>
                <a:lnTo>
                  <a:pt x="763" y="401"/>
                </a:lnTo>
                <a:lnTo>
                  <a:pt x="756" y="388"/>
                </a:lnTo>
                <a:lnTo>
                  <a:pt x="751" y="376"/>
                </a:lnTo>
                <a:lnTo>
                  <a:pt x="737" y="354"/>
                </a:lnTo>
                <a:lnTo>
                  <a:pt x="721" y="332"/>
                </a:lnTo>
                <a:lnTo>
                  <a:pt x="703" y="313"/>
                </a:lnTo>
                <a:lnTo>
                  <a:pt x="683" y="295"/>
                </a:lnTo>
                <a:lnTo>
                  <a:pt x="662" y="279"/>
                </a:lnTo>
                <a:lnTo>
                  <a:pt x="639" y="266"/>
                </a:lnTo>
                <a:lnTo>
                  <a:pt x="628" y="259"/>
                </a:lnTo>
                <a:lnTo>
                  <a:pt x="616" y="254"/>
                </a:lnTo>
                <a:lnTo>
                  <a:pt x="603" y="249"/>
                </a:lnTo>
                <a:lnTo>
                  <a:pt x="590" y="244"/>
                </a:lnTo>
                <a:lnTo>
                  <a:pt x="577" y="241"/>
                </a:lnTo>
                <a:lnTo>
                  <a:pt x="563" y="238"/>
                </a:lnTo>
                <a:lnTo>
                  <a:pt x="550" y="235"/>
                </a:lnTo>
                <a:lnTo>
                  <a:pt x="536" y="234"/>
                </a:lnTo>
                <a:lnTo>
                  <a:pt x="522" y="232"/>
                </a:lnTo>
                <a:lnTo>
                  <a:pt x="508" y="231"/>
                </a:lnTo>
                <a:lnTo>
                  <a:pt x="508" y="231"/>
                </a:lnTo>
                <a:close/>
                <a:moveTo>
                  <a:pt x="508" y="721"/>
                </a:moveTo>
                <a:lnTo>
                  <a:pt x="508" y="721"/>
                </a:lnTo>
                <a:lnTo>
                  <a:pt x="486" y="720"/>
                </a:lnTo>
                <a:lnTo>
                  <a:pt x="466" y="716"/>
                </a:lnTo>
                <a:lnTo>
                  <a:pt x="445" y="711"/>
                </a:lnTo>
                <a:lnTo>
                  <a:pt x="426" y="704"/>
                </a:lnTo>
                <a:lnTo>
                  <a:pt x="407" y="695"/>
                </a:lnTo>
                <a:lnTo>
                  <a:pt x="389" y="684"/>
                </a:lnTo>
                <a:lnTo>
                  <a:pt x="373" y="671"/>
                </a:lnTo>
                <a:lnTo>
                  <a:pt x="358" y="658"/>
                </a:lnTo>
                <a:lnTo>
                  <a:pt x="344" y="642"/>
                </a:lnTo>
                <a:lnTo>
                  <a:pt x="332" y="626"/>
                </a:lnTo>
                <a:lnTo>
                  <a:pt x="322" y="609"/>
                </a:lnTo>
                <a:lnTo>
                  <a:pt x="312" y="591"/>
                </a:lnTo>
                <a:lnTo>
                  <a:pt x="306" y="570"/>
                </a:lnTo>
                <a:lnTo>
                  <a:pt x="300" y="550"/>
                </a:lnTo>
                <a:lnTo>
                  <a:pt x="297" y="530"/>
                </a:lnTo>
                <a:lnTo>
                  <a:pt x="296" y="508"/>
                </a:lnTo>
                <a:lnTo>
                  <a:pt x="296" y="508"/>
                </a:lnTo>
                <a:lnTo>
                  <a:pt x="297" y="486"/>
                </a:lnTo>
                <a:lnTo>
                  <a:pt x="300" y="465"/>
                </a:lnTo>
                <a:lnTo>
                  <a:pt x="306" y="445"/>
                </a:lnTo>
                <a:lnTo>
                  <a:pt x="312" y="426"/>
                </a:lnTo>
                <a:lnTo>
                  <a:pt x="322" y="406"/>
                </a:lnTo>
                <a:lnTo>
                  <a:pt x="332" y="389"/>
                </a:lnTo>
                <a:lnTo>
                  <a:pt x="344" y="373"/>
                </a:lnTo>
                <a:lnTo>
                  <a:pt x="358" y="358"/>
                </a:lnTo>
                <a:lnTo>
                  <a:pt x="373" y="344"/>
                </a:lnTo>
                <a:lnTo>
                  <a:pt x="389" y="332"/>
                </a:lnTo>
                <a:lnTo>
                  <a:pt x="407" y="322"/>
                </a:lnTo>
                <a:lnTo>
                  <a:pt x="426" y="312"/>
                </a:lnTo>
                <a:lnTo>
                  <a:pt x="445" y="305"/>
                </a:lnTo>
                <a:lnTo>
                  <a:pt x="466" y="300"/>
                </a:lnTo>
                <a:lnTo>
                  <a:pt x="486" y="297"/>
                </a:lnTo>
                <a:lnTo>
                  <a:pt x="508" y="296"/>
                </a:lnTo>
                <a:lnTo>
                  <a:pt x="508" y="296"/>
                </a:lnTo>
                <a:lnTo>
                  <a:pt x="530" y="297"/>
                </a:lnTo>
                <a:lnTo>
                  <a:pt x="550" y="300"/>
                </a:lnTo>
                <a:lnTo>
                  <a:pt x="571" y="305"/>
                </a:lnTo>
                <a:lnTo>
                  <a:pt x="591" y="312"/>
                </a:lnTo>
                <a:lnTo>
                  <a:pt x="609" y="322"/>
                </a:lnTo>
                <a:lnTo>
                  <a:pt x="626" y="332"/>
                </a:lnTo>
                <a:lnTo>
                  <a:pt x="643" y="344"/>
                </a:lnTo>
                <a:lnTo>
                  <a:pt x="658" y="358"/>
                </a:lnTo>
                <a:lnTo>
                  <a:pt x="672" y="373"/>
                </a:lnTo>
                <a:lnTo>
                  <a:pt x="684" y="389"/>
                </a:lnTo>
                <a:lnTo>
                  <a:pt x="695" y="406"/>
                </a:lnTo>
                <a:lnTo>
                  <a:pt x="704" y="426"/>
                </a:lnTo>
                <a:lnTo>
                  <a:pt x="711" y="445"/>
                </a:lnTo>
                <a:lnTo>
                  <a:pt x="717" y="465"/>
                </a:lnTo>
                <a:lnTo>
                  <a:pt x="720" y="486"/>
                </a:lnTo>
                <a:lnTo>
                  <a:pt x="721" y="508"/>
                </a:lnTo>
                <a:lnTo>
                  <a:pt x="721" y="508"/>
                </a:lnTo>
                <a:lnTo>
                  <a:pt x="720" y="530"/>
                </a:lnTo>
                <a:lnTo>
                  <a:pt x="717" y="550"/>
                </a:lnTo>
                <a:lnTo>
                  <a:pt x="711" y="570"/>
                </a:lnTo>
                <a:lnTo>
                  <a:pt x="704" y="591"/>
                </a:lnTo>
                <a:lnTo>
                  <a:pt x="695" y="609"/>
                </a:lnTo>
                <a:lnTo>
                  <a:pt x="684" y="626"/>
                </a:lnTo>
                <a:lnTo>
                  <a:pt x="672" y="642"/>
                </a:lnTo>
                <a:lnTo>
                  <a:pt x="658" y="658"/>
                </a:lnTo>
                <a:lnTo>
                  <a:pt x="643" y="671"/>
                </a:lnTo>
                <a:lnTo>
                  <a:pt x="626" y="684"/>
                </a:lnTo>
                <a:lnTo>
                  <a:pt x="609" y="695"/>
                </a:lnTo>
                <a:lnTo>
                  <a:pt x="591" y="704"/>
                </a:lnTo>
                <a:lnTo>
                  <a:pt x="571" y="711"/>
                </a:lnTo>
                <a:lnTo>
                  <a:pt x="550" y="716"/>
                </a:lnTo>
                <a:lnTo>
                  <a:pt x="530" y="720"/>
                </a:lnTo>
                <a:lnTo>
                  <a:pt x="508" y="721"/>
                </a:lnTo>
                <a:lnTo>
                  <a:pt x="508" y="721"/>
                </a:lnTo>
                <a:close/>
                <a:moveTo>
                  <a:pt x="989" y="598"/>
                </a:moveTo>
                <a:lnTo>
                  <a:pt x="989" y="598"/>
                </a:lnTo>
                <a:lnTo>
                  <a:pt x="981" y="596"/>
                </a:lnTo>
                <a:lnTo>
                  <a:pt x="972" y="594"/>
                </a:lnTo>
                <a:lnTo>
                  <a:pt x="964" y="591"/>
                </a:lnTo>
                <a:lnTo>
                  <a:pt x="957" y="588"/>
                </a:lnTo>
                <a:lnTo>
                  <a:pt x="950" y="583"/>
                </a:lnTo>
                <a:lnTo>
                  <a:pt x="944" y="579"/>
                </a:lnTo>
                <a:lnTo>
                  <a:pt x="938" y="574"/>
                </a:lnTo>
                <a:lnTo>
                  <a:pt x="932" y="567"/>
                </a:lnTo>
                <a:lnTo>
                  <a:pt x="927" y="562"/>
                </a:lnTo>
                <a:lnTo>
                  <a:pt x="923" y="554"/>
                </a:lnTo>
                <a:lnTo>
                  <a:pt x="918" y="548"/>
                </a:lnTo>
                <a:lnTo>
                  <a:pt x="915" y="540"/>
                </a:lnTo>
                <a:lnTo>
                  <a:pt x="913" y="533"/>
                </a:lnTo>
                <a:lnTo>
                  <a:pt x="911" y="524"/>
                </a:lnTo>
                <a:lnTo>
                  <a:pt x="910" y="517"/>
                </a:lnTo>
                <a:lnTo>
                  <a:pt x="909" y="508"/>
                </a:lnTo>
                <a:lnTo>
                  <a:pt x="909" y="508"/>
                </a:lnTo>
                <a:lnTo>
                  <a:pt x="910" y="500"/>
                </a:lnTo>
                <a:lnTo>
                  <a:pt x="911" y="491"/>
                </a:lnTo>
                <a:lnTo>
                  <a:pt x="913" y="484"/>
                </a:lnTo>
                <a:lnTo>
                  <a:pt x="915" y="475"/>
                </a:lnTo>
                <a:lnTo>
                  <a:pt x="918" y="469"/>
                </a:lnTo>
                <a:lnTo>
                  <a:pt x="923" y="461"/>
                </a:lnTo>
                <a:lnTo>
                  <a:pt x="927" y="455"/>
                </a:lnTo>
                <a:lnTo>
                  <a:pt x="932" y="448"/>
                </a:lnTo>
                <a:lnTo>
                  <a:pt x="938" y="442"/>
                </a:lnTo>
                <a:lnTo>
                  <a:pt x="944" y="437"/>
                </a:lnTo>
                <a:lnTo>
                  <a:pt x="950" y="432"/>
                </a:lnTo>
                <a:lnTo>
                  <a:pt x="957" y="428"/>
                </a:lnTo>
                <a:lnTo>
                  <a:pt x="964" y="425"/>
                </a:lnTo>
                <a:lnTo>
                  <a:pt x="972" y="421"/>
                </a:lnTo>
                <a:lnTo>
                  <a:pt x="981" y="419"/>
                </a:lnTo>
                <a:lnTo>
                  <a:pt x="989" y="418"/>
                </a:lnTo>
                <a:lnTo>
                  <a:pt x="989" y="418"/>
                </a:lnTo>
                <a:lnTo>
                  <a:pt x="996" y="416"/>
                </a:lnTo>
                <a:lnTo>
                  <a:pt x="1001" y="414"/>
                </a:lnTo>
                <a:lnTo>
                  <a:pt x="1006" y="410"/>
                </a:lnTo>
                <a:lnTo>
                  <a:pt x="1011" y="404"/>
                </a:lnTo>
                <a:lnTo>
                  <a:pt x="1011" y="404"/>
                </a:lnTo>
                <a:lnTo>
                  <a:pt x="1014" y="399"/>
                </a:lnTo>
                <a:lnTo>
                  <a:pt x="1016" y="392"/>
                </a:lnTo>
                <a:lnTo>
                  <a:pt x="1017" y="385"/>
                </a:lnTo>
                <a:lnTo>
                  <a:pt x="1016" y="378"/>
                </a:lnTo>
                <a:lnTo>
                  <a:pt x="1016" y="378"/>
                </a:lnTo>
                <a:lnTo>
                  <a:pt x="1011" y="360"/>
                </a:lnTo>
                <a:lnTo>
                  <a:pt x="1005" y="343"/>
                </a:lnTo>
                <a:lnTo>
                  <a:pt x="999" y="325"/>
                </a:lnTo>
                <a:lnTo>
                  <a:pt x="992" y="308"/>
                </a:lnTo>
                <a:lnTo>
                  <a:pt x="985" y="290"/>
                </a:lnTo>
                <a:lnTo>
                  <a:pt x="976" y="273"/>
                </a:lnTo>
                <a:lnTo>
                  <a:pt x="968" y="257"/>
                </a:lnTo>
                <a:lnTo>
                  <a:pt x="958" y="240"/>
                </a:lnTo>
                <a:lnTo>
                  <a:pt x="958" y="240"/>
                </a:lnTo>
                <a:lnTo>
                  <a:pt x="955" y="235"/>
                </a:lnTo>
                <a:lnTo>
                  <a:pt x="949" y="230"/>
                </a:lnTo>
                <a:lnTo>
                  <a:pt x="943" y="227"/>
                </a:lnTo>
                <a:lnTo>
                  <a:pt x="937" y="225"/>
                </a:lnTo>
                <a:lnTo>
                  <a:pt x="937" y="225"/>
                </a:lnTo>
                <a:lnTo>
                  <a:pt x="930" y="225"/>
                </a:lnTo>
                <a:lnTo>
                  <a:pt x="924" y="226"/>
                </a:lnTo>
                <a:lnTo>
                  <a:pt x="917" y="228"/>
                </a:lnTo>
                <a:lnTo>
                  <a:pt x="912" y="231"/>
                </a:lnTo>
                <a:lnTo>
                  <a:pt x="912" y="231"/>
                </a:lnTo>
                <a:lnTo>
                  <a:pt x="904" y="237"/>
                </a:lnTo>
                <a:lnTo>
                  <a:pt x="898" y="240"/>
                </a:lnTo>
                <a:lnTo>
                  <a:pt x="890" y="243"/>
                </a:lnTo>
                <a:lnTo>
                  <a:pt x="883" y="246"/>
                </a:lnTo>
                <a:lnTo>
                  <a:pt x="874" y="249"/>
                </a:lnTo>
                <a:lnTo>
                  <a:pt x="867" y="250"/>
                </a:lnTo>
                <a:lnTo>
                  <a:pt x="858" y="250"/>
                </a:lnTo>
                <a:lnTo>
                  <a:pt x="851" y="250"/>
                </a:lnTo>
                <a:lnTo>
                  <a:pt x="842" y="249"/>
                </a:lnTo>
                <a:lnTo>
                  <a:pt x="835" y="248"/>
                </a:lnTo>
                <a:lnTo>
                  <a:pt x="826" y="245"/>
                </a:lnTo>
                <a:lnTo>
                  <a:pt x="819" y="242"/>
                </a:lnTo>
                <a:lnTo>
                  <a:pt x="811" y="239"/>
                </a:lnTo>
                <a:lnTo>
                  <a:pt x="805" y="235"/>
                </a:lnTo>
                <a:lnTo>
                  <a:pt x="798" y="229"/>
                </a:lnTo>
                <a:lnTo>
                  <a:pt x="792" y="224"/>
                </a:lnTo>
                <a:lnTo>
                  <a:pt x="792" y="224"/>
                </a:lnTo>
                <a:lnTo>
                  <a:pt x="786" y="217"/>
                </a:lnTo>
                <a:lnTo>
                  <a:pt x="781" y="211"/>
                </a:lnTo>
                <a:lnTo>
                  <a:pt x="777" y="205"/>
                </a:lnTo>
                <a:lnTo>
                  <a:pt x="773" y="197"/>
                </a:lnTo>
                <a:lnTo>
                  <a:pt x="770" y="190"/>
                </a:lnTo>
                <a:lnTo>
                  <a:pt x="768" y="182"/>
                </a:lnTo>
                <a:lnTo>
                  <a:pt x="766" y="173"/>
                </a:lnTo>
                <a:lnTo>
                  <a:pt x="766" y="166"/>
                </a:lnTo>
                <a:lnTo>
                  <a:pt x="765" y="157"/>
                </a:lnTo>
                <a:lnTo>
                  <a:pt x="766" y="150"/>
                </a:lnTo>
                <a:lnTo>
                  <a:pt x="767" y="141"/>
                </a:lnTo>
                <a:lnTo>
                  <a:pt x="769" y="134"/>
                </a:lnTo>
                <a:lnTo>
                  <a:pt x="772" y="126"/>
                </a:lnTo>
                <a:lnTo>
                  <a:pt x="776" y="119"/>
                </a:lnTo>
                <a:lnTo>
                  <a:pt x="780" y="111"/>
                </a:lnTo>
                <a:lnTo>
                  <a:pt x="784" y="105"/>
                </a:lnTo>
                <a:lnTo>
                  <a:pt x="784" y="105"/>
                </a:lnTo>
                <a:lnTo>
                  <a:pt x="787" y="98"/>
                </a:lnTo>
                <a:lnTo>
                  <a:pt x="791" y="92"/>
                </a:lnTo>
                <a:lnTo>
                  <a:pt x="791" y="86"/>
                </a:lnTo>
                <a:lnTo>
                  <a:pt x="791" y="79"/>
                </a:lnTo>
                <a:lnTo>
                  <a:pt x="791" y="79"/>
                </a:lnTo>
                <a:lnTo>
                  <a:pt x="788" y="73"/>
                </a:lnTo>
                <a:lnTo>
                  <a:pt x="785" y="66"/>
                </a:lnTo>
                <a:lnTo>
                  <a:pt x="781" y="62"/>
                </a:lnTo>
                <a:lnTo>
                  <a:pt x="776" y="58"/>
                </a:lnTo>
                <a:lnTo>
                  <a:pt x="776" y="58"/>
                </a:lnTo>
                <a:lnTo>
                  <a:pt x="760" y="48"/>
                </a:lnTo>
                <a:lnTo>
                  <a:pt x="742" y="39"/>
                </a:lnTo>
                <a:lnTo>
                  <a:pt x="726" y="32"/>
                </a:lnTo>
                <a:lnTo>
                  <a:pt x="709" y="24"/>
                </a:lnTo>
                <a:lnTo>
                  <a:pt x="691" y="17"/>
                </a:lnTo>
                <a:lnTo>
                  <a:pt x="674" y="10"/>
                </a:lnTo>
                <a:lnTo>
                  <a:pt x="655" y="5"/>
                </a:lnTo>
                <a:lnTo>
                  <a:pt x="637" y="1"/>
                </a:lnTo>
                <a:lnTo>
                  <a:pt x="637" y="1"/>
                </a:lnTo>
                <a:lnTo>
                  <a:pt x="631" y="0"/>
                </a:lnTo>
                <a:lnTo>
                  <a:pt x="624" y="0"/>
                </a:lnTo>
                <a:lnTo>
                  <a:pt x="618" y="2"/>
                </a:lnTo>
                <a:lnTo>
                  <a:pt x="611" y="5"/>
                </a:lnTo>
                <a:lnTo>
                  <a:pt x="611" y="5"/>
                </a:lnTo>
                <a:lnTo>
                  <a:pt x="606" y="9"/>
                </a:lnTo>
                <a:lnTo>
                  <a:pt x="603" y="15"/>
                </a:lnTo>
                <a:lnTo>
                  <a:pt x="600" y="20"/>
                </a:lnTo>
                <a:lnTo>
                  <a:pt x="597" y="28"/>
                </a:lnTo>
                <a:lnTo>
                  <a:pt x="597" y="28"/>
                </a:lnTo>
                <a:lnTo>
                  <a:pt x="596" y="35"/>
                </a:lnTo>
                <a:lnTo>
                  <a:pt x="594" y="44"/>
                </a:lnTo>
                <a:lnTo>
                  <a:pt x="591" y="51"/>
                </a:lnTo>
                <a:lnTo>
                  <a:pt x="588" y="59"/>
                </a:lnTo>
                <a:lnTo>
                  <a:pt x="584" y="66"/>
                </a:lnTo>
                <a:lnTo>
                  <a:pt x="579" y="73"/>
                </a:lnTo>
                <a:lnTo>
                  <a:pt x="574" y="78"/>
                </a:lnTo>
                <a:lnTo>
                  <a:pt x="567" y="84"/>
                </a:lnTo>
                <a:lnTo>
                  <a:pt x="562" y="89"/>
                </a:lnTo>
                <a:lnTo>
                  <a:pt x="555" y="93"/>
                </a:lnTo>
                <a:lnTo>
                  <a:pt x="548" y="97"/>
                </a:lnTo>
                <a:lnTo>
                  <a:pt x="541" y="101"/>
                </a:lnTo>
                <a:lnTo>
                  <a:pt x="533" y="104"/>
                </a:lnTo>
                <a:lnTo>
                  <a:pt x="525" y="105"/>
                </a:lnTo>
                <a:lnTo>
                  <a:pt x="516" y="106"/>
                </a:lnTo>
                <a:lnTo>
                  <a:pt x="508" y="107"/>
                </a:lnTo>
                <a:lnTo>
                  <a:pt x="508" y="107"/>
                </a:lnTo>
                <a:lnTo>
                  <a:pt x="500" y="106"/>
                </a:lnTo>
                <a:lnTo>
                  <a:pt x="491" y="105"/>
                </a:lnTo>
                <a:lnTo>
                  <a:pt x="484" y="104"/>
                </a:lnTo>
                <a:lnTo>
                  <a:pt x="475" y="101"/>
                </a:lnTo>
                <a:lnTo>
                  <a:pt x="468" y="97"/>
                </a:lnTo>
                <a:lnTo>
                  <a:pt x="461" y="93"/>
                </a:lnTo>
                <a:lnTo>
                  <a:pt x="455" y="89"/>
                </a:lnTo>
                <a:lnTo>
                  <a:pt x="448" y="84"/>
                </a:lnTo>
                <a:lnTo>
                  <a:pt x="442" y="78"/>
                </a:lnTo>
                <a:lnTo>
                  <a:pt x="438" y="73"/>
                </a:lnTo>
                <a:lnTo>
                  <a:pt x="432" y="66"/>
                </a:lnTo>
                <a:lnTo>
                  <a:pt x="428" y="59"/>
                </a:lnTo>
                <a:lnTo>
                  <a:pt x="425" y="51"/>
                </a:lnTo>
                <a:lnTo>
                  <a:pt x="422" y="44"/>
                </a:lnTo>
                <a:lnTo>
                  <a:pt x="419" y="35"/>
                </a:lnTo>
                <a:lnTo>
                  <a:pt x="418" y="28"/>
                </a:lnTo>
                <a:lnTo>
                  <a:pt x="418" y="28"/>
                </a:lnTo>
                <a:lnTo>
                  <a:pt x="416" y="20"/>
                </a:lnTo>
                <a:lnTo>
                  <a:pt x="414" y="15"/>
                </a:lnTo>
                <a:lnTo>
                  <a:pt x="410" y="9"/>
                </a:lnTo>
                <a:lnTo>
                  <a:pt x="404" y="5"/>
                </a:lnTo>
                <a:lnTo>
                  <a:pt x="404" y="5"/>
                </a:lnTo>
                <a:lnTo>
                  <a:pt x="398" y="2"/>
                </a:lnTo>
                <a:lnTo>
                  <a:pt x="393" y="0"/>
                </a:lnTo>
                <a:lnTo>
                  <a:pt x="385" y="0"/>
                </a:lnTo>
                <a:lnTo>
                  <a:pt x="379" y="1"/>
                </a:lnTo>
                <a:lnTo>
                  <a:pt x="379" y="1"/>
                </a:lnTo>
                <a:lnTo>
                  <a:pt x="360" y="5"/>
                </a:lnTo>
                <a:lnTo>
                  <a:pt x="342" y="10"/>
                </a:lnTo>
                <a:lnTo>
                  <a:pt x="325" y="17"/>
                </a:lnTo>
                <a:lnTo>
                  <a:pt x="308" y="24"/>
                </a:lnTo>
                <a:lnTo>
                  <a:pt x="291" y="32"/>
                </a:lnTo>
                <a:lnTo>
                  <a:pt x="273" y="39"/>
                </a:lnTo>
                <a:lnTo>
                  <a:pt x="257" y="48"/>
                </a:lnTo>
                <a:lnTo>
                  <a:pt x="240" y="58"/>
                </a:lnTo>
                <a:lnTo>
                  <a:pt x="240" y="58"/>
                </a:lnTo>
                <a:lnTo>
                  <a:pt x="235" y="62"/>
                </a:lnTo>
                <a:lnTo>
                  <a:pt x="231" y="66"/>
                </a:lnTo>
                <a:lnTo>
                  <a:pt x="227" y="73"/>
                </a:lnTo>
                <a:lnTo>
                  <a:pt x="225" y="79"/>
                </a:lnTo>
                <a:lnTo>
                  <a:pt x="225" y="79"/>
                </a:lnTo>
                <a:lnTo>
                  <a:pt x="225" y="86"/>
                </a:lnTo>
                <a:lnTo>
                  <a:pt x="226" y="92"/>
                </a:lnTo>
                <a:lnTo>
                  <a:pt x="228" y="98"/>
                </a:lnTo>
                <a:lnTo>
                  <a:pt x="232" y="105"/>
                </a:lnTo>
                <a:lnTo>
                  <a:pt x="232" y="105"/>
                </a:lnTo>
                <a:lnTo>
                  <a:pt x="237" y="111"/>
                </a:lnTo>
                <a:lnTo>
                  <a:pt x="240" y="119"/>
                </a:lnTo>
                <a:lnTo>
                  <a:pt x="244" y="126"/>
                </a:lnTo>
                <a:lnTo>
                  <a:pt x="247" y="134"/>
                </a:lnTo>
                <a:lnTo>
                  <a:pt x="249" y="141"/>
                </a:lnTo>
                <a:lnTo>
                  <a:pt x="250" y="150"/>
                </a:lnTo>
                <a:lnTo>
                  <a:pt x="251" y="157"/>
                </a:lnTo>
                <a:lnTo>
                  <a:pt x="251" y="166"/>
                </a:lnTo>
                <a:lnTo>
                  <a:pt x="250" y="173"/>
                </a:lnTo>
                <a:lnTo>
                  <a:pt x="248" y="182"/>
                </a:lnTo>
                <a:lnTo>
                  <a:pt x="246" y="190"/>
                </a:lnTo>
                <a:lnTo>
                  <a:pt x="243" y="197"/>
                </a:lnTo>
                <a:lnTo>
                  <a:pt x="239" y="205"/>
                </a:lnTo>
                <a:lnTo>
                  <a:pt x="235" y="211"/>
                </a:lnTo>
                <a:lnTo>
                  <a:pt x="231" y="217"/>
                </a:lnTo>
                <a:lnTo>
                  <a:pt x="224" y="224"/>
                </a:lnTo>
                <a:lnTo>
                  <a:pt x="224" y="224"/>
                </a:lnTo>
                <a:lnTo>
                  <a:pt x="219" y="229"/>
                </a:lnTo>
                <a:lnTo>
                  <a:pt x="211" y="235"/>
                </a:lnTo>
                <a:lnTo>
                  <a:pt x="205" y="239"/>
                </a:lnTo>
                <a:lnTo>
                  <a:pt x="197" y="242"/>
                </a:lnTo>
                <a:lnTo>
                  <a:pt x="190" y="245"/>
                </a:lnTo>
                <a:lnTo>
                  <a:pt x="182" y="248"/>
                </a:lnTo>
                <a:lnTo>
                  <a:pt x="174" y="249"/>
                </a:lnTo>
                <a:lnTo>
                  <a:pt x="166" y="250"/>
                </a:lnTo>
                <a:lnTo>
                  <a:pt x="158" y="250"/>
                </a:lnTo>
                <a:lnTo>
                  <a:pt x="150" y="250"/>
                </a:lnTo>
                <a:lnTo>
                  <a:pt x="141" y="249"/>
                </a:lnTo>
                <a:lnTo>
                  <a:pt x="134" y="246"/>
                </a:lnTo>
                <a:lnTo>
                  <a:pt x="125" y="243"/>
                </a:lnTo>
                <a:lnTo>
                  <a:pt x="118" y="240"/>
                </a:lnTo>
                <a:lnTo>
                  <a:pt x="111" y="237"/>
                </a:lnTo>
                <a:lnTo>
                  <a:pt x="104" y="231"/>
                </a:lnTo>
                <a:lnTo>
                  <a:pt x="104" y="231"/>
                </a:lnTo>
                <a:lnTo>
                  <a:pt x="99" y="228"/>
                </a:lnTo>
                <a:lnTo>
                  <a:pt x="92" y="226"/>
                </a:lnTo>
                <a:lnTo>
                  <a:pt x="86" y="225"/>
                </a:lnTo>
                <a:lnTo>
                  <a:pt x="79" y="225"/>
                </a:lnTo>
                <a:lnTo>
                  <a:pt x="79" y="225"/>
                </a:lnTo>
                <a:lnTo>
                  <a:pt x="73" y="227"/>
                </a:lnTo>
                <a:lnTo>
                  <a:pt x="66" y="230"/>
                </a:lnTo>
                <a:lnTo>
                  <a:pt x="62" y="235"/>
                </a:lnTo>
                <a:lnTo>
                  <a:pt x="58" y="240"/>
                </a:lnTo>
                <a:lnTo>
                  <a:pt x="58" y="240"/>
                </a:lnTo>
                <a:lnTo>
                  <a:pt x="48" y="257"/>
                </a:lnTo>
                <a:lnTo>
                  <a:pt x="40" y="273"/>
                </a:lnTo>
                <a:lnTo>
                  <a:pt x="32" y="290"/>
                </a:lnTo>
                <a:lnTo>
                  <a:pt x="25" y="308"/>
                </a:lnTo>
                <a:lnTo>
                  <a:pt x="17" y="325"/>
                </a:lnTo>
                <a:lnTo>
                  <a:pt x="11" y="343"/>
                </a:lnTo>
                <a:lnTo>
                  <a:pt x="5" y="360"/>
                </a:lnTo>
                <a:lnTo>
                  <a:pt x="1" y="378"/>
                </a:lnTo>
                <a:lnTo>
                  <a:pt x="1" y="378"/>
                </a:lnTo>
                <a:lnTo>
                  <a:pt x="0" y="385"/>
                </a:lnTo>
                <a:lnTo>
                  <a:pt x="0" y="392"/>
                </a:lnTo>
                <a:lnTo>
                  <a:pt x="2" y="399"/>
                </a:lnTo>
                <a:lnTo>
                  <a:pt x="5" y="404"/>
                </a:lnTo>
                <a:lnTo>
                  <a:pt x="5" y="404"/>
                </a:lnTo>
                <a:lnTo>
                  <a:pt x="10" y="410"/>
                </a:lnTo>
                <a:lnTo>
                  <a:pt x="15" y="414"/>
                </a:lnTo>
                <a:lnTo>
                  <a:pt x="20" y="416"/>
                </a:lnTo>
                <a:lnTo>
                  <a:pt x="28" y="418"/>
                </a:lnTo>
                <a:lnTo>
                  <a:pt x="28" y="418"/>
                </a:lnTo>
                <a:lnTo>
                  <a:pt x="35" y="419"/>
                </a:lnTo>
                <a:lnTo>
                  <a:pt x="44" y="421"/>
                </a:lnTo>
                <a:lnTo>
                  <a:pt x="51" y="425"/>
                </a:lnTo>
                <a:lnTo>
                  <a:pt x="59" y="428"/>
                </a:lnTo>
                <a:lnTo>
                  <a:pt x="66" y="432"/>
                </a:lnTo>
                <a:lnTo>
                  <a:pt x="73" y="437"/>
                </a:lnTo>
                <a:lnTo>
                  <a:pt x="78" y="442"/>
                </a:lnTo>
                <a:lnTo>
                  <a:pt x="85" y="448"/>
                </a:lnTo>
                <a:lnTo>
                  <a:pt x="89" y="455"/>
                </a:lnTo>
                <a:lnTo>
                  <a:pt x="93" y="461"/>
                </a:lnTo>
                <a:lnTo>
                  <a:pt x="97" y="469"/>
                </a:lnTo>
                <a:lnTo>
                  <a:pt x="101" y="475"/>
                </a:lnTo>
                <a:lnTo>
                  <a:pt x="104" y="484"/>
                </a:lnTo>
                <a:lnTo>
                  <a:pt x="105" y="491"/>
                </a:lnTo>
                <a:lnTo>
                  <a:pt x="106" y="500"/>
                </a:lnTo>
                <a:lnTo>
                  <a:pt x="107" y="508"/>
                </a:lnTo>
                <a:lnTo>
                  <a:pt x="107" y="508"/>
                </a:lnTo>
                <a:lnTo>
                  <a:pt x="106" y="517"/>
                </a:lnTo>
                <a:lnTo>
                  <a:pt x="105" y="524"/>
                </a:lnTo>
                <a:lnTo>
                  <a:pt x="104" y="533"/>
                </a:lnTo>
                <a:lnTo>
                  <a:pt x="101" y="540"/>
                </a:lnTo>
                <a:lnTo>
                  <a:pt x="97" y="548"/>
                </a:lnTo>
                <a:lnTo>
                  <a:pt x="93" y="554"/>
                </a:lnTo>
                <a:lnTo>
                  <a:pt x="89" y="562"/>
                </a:lnTo>
                <a:lnTo>
                  <a:pt x="85" y="567"/>
                </a:lnTo>
                <a:lnTo>
                  <a:pt x="78" y="574"/>
                </a:lnTo>
                <a:lnTo>
                  <a:pt x="73" y="579"/>
                </a:lnTo>
                <a:lnTo>
                  <a:pt x="66" y="583"/>
                </a:lnTo>
                <a:lnTo>
                  <a:pt x="59" y="588"/>
                </a:lnTo>
                <a:lnTo>
                  <a:pt x="51" y="591"/>
                </a:lnTo>
                <a:lnTo>
                  <a:pt x="44" y="594"/>
                </a:lnTo>
                <a:lnTo>
                  <a:pt x="35" y="596"/>
                </a:lnTo>
                <a:lnTo>
                  <a:pt x="28" y="598"/>
                </a:lnTo>
                <a:lnTo>
                  <a:pt x="28" y="598"/>
                </a:lnTo>
                <a:lnTo>
                  <a:pt x="20" y="599"/>
                </a:lnTo>
                <a:lnTo>
                  <a:pt x="15" y="603"/>
                </a:lnTo>
                <a:lnTo>
                  <a:pt x="10" y="606"/>
                </a:lnTo>
                <a:lnTo>
                  <a:pt x="5" y="611"/>
                </a:lnTo>
                <a:lnTo>
                  <a:pt x="5" y="611"/>
                </a:lnTo>
                <a:lnTo>
                  <a:pt x="2" y="618"/>
                </a:lnTo>
                <a:lnTo>
                  <a:pt x="0" y="624"/>
                </a:lnTo>
                <a:lnTo>
                  <a:pt x="0" y="631"/>
                </a:lnTo>
                <a:lnTo>
                  <a:pt x="1" y="637"/>
                </a:lnTo>
                <a:lnTo>
                  <a:pt x="1" y="637"/>
                </a:lnTo>
                <a:lnTo>
                  <a:pt x="5" y="655"/>
                </a:lnTo>
                <a:lnTo>
                  <a:pt x="11" y="673"/>
                </a:lnTo>
                <a:lnTo>
                  <a:pt x="17" y="691"/>
                </a:lnTo>
                <a:lnTo>
                  <a:pt x="25" y="708"/>
                </a:lnTo>
                <a:lnTo>
                  <a:pt x="32" y="725"/>
                </a:lnTo>
                <a:lnTo>
                  <a:pt x="40" y="742"/>
                </a:lnTo>
                <a:lnTo>
                  <a:pt x="48" y="759"/>
                </a:lnTo>
                <a:lnTo>
                  <a:pt x="58" y="775"/>
                </a:lnTo>
                <a:lnTo>
                  <a:pt x="58" y="775"/>
                </a:lnTo>
                <a:lnTo>
                  <a:pt x="62" y="781"/>
                </a:lnTo>
                <a:lnTo>
                  <a:pt x="66" y="785"/>
                </a:lnTo>
                <a:lnTo>
                  <a:pt x="73" y="788"/>
                </a:lnTo>
                <a:lnTo>
                  <a:pt x="79" y="790"/>
                </a:lnTo>
                <a:lnTo>
                  <a:pt x="79" y="790"/>
                </a:lnTo>
                <a:lnTo>
                  <a:pt x="86" y="790"/>
                </a:lnTo>
                <a:lnTo>
                  <a:pt x="92" y="790"/>
                </a:lnTo>
                <a:lnTo>
                  <a:pt x="99" y="788"/>
                </a:lnTo>
                <a:lnTo>
                  <a:pt x="104" y="784"/>
                </a:lnTo>
                <a:lnTo>
                  <a:pt x="104" y="784"/>
                </a:lnTo>
                <a:lnTo>
                  <a:pt x="111" y="780"/>
                </a:lnTo>
                <a:lnTo>
                  <a:pt x="118" y="775"/>
                </a:lnTo>
                <a:lnTo>
                  <a:pt x="125" y="772"/>
                </a:lnTo>
                <a:lnTo>
                  <a:pt x="134" y="770"/>
                </a:lnTo>
                <a:lnTo>
                  <a:pt x="141" y="768"/>
                </a:lnTo>
                <a:lnTo>
                  <a:pt x="150" y="767"/>
                </a:lnTo>
                <a:lnTo>
                  <a:pt x="158" y="766"/>
                </a:lnTo>
                <a:lnTo>
                  <a:pt x="166" y="766"/>
                </a:lnTo>
                <a:lnTo>
                  <a:pt x="174" y="767"/>
                </a:lnTo>
                <a:lnTo>
                  <a:pt x="182" y="768"/>
                </a:lnTo>
                <a:lnTo>
                  <a:pt x="190" y="770"/>
                </a:lnTo>
                <a:lnTo>
                  <a:pt x="197" y="773"/>
                </a:lnTo>
                <a:lnTo>
                  <a:pt x="205" y="776"/>
                </a:lnTo>
                <a:lnTo>
                  <a:pt x="211" y="781"/>
                </a:lnTo>
                <a:lnTo>
                  <a:pt x="219" y="786"/>
                </a:lnTo>
                <a:lnTo>
                  <a:pt x="224" y="791"/>
                </a:lnTo>
                <a:lnTo>
                  <a:pt x="224" y="791"/>
                </a:lnTo>
                <a:lnTo>
                  <a:pt x="231" y="798"/>
                </a:lnTo>
                <a:lnTo>
                  <a:pt x="235" y="804"/>
                </a:lnTo>
                <a:lnTo>
                  <a:pt x="239" y="812"/>
                </a:lnTo>
                <a:lnTo>
                  <a:pt x="243" y="818"/>
                </a:lnTo>
                <a:lnTo>
                  <a:pt x="246" y="826"/>
                </a:lnTo>
                <a:lnTo>
                  <a:pt x="248" y="834"/>
                </a:lnTo>
                <a:lnTo>
                  <a:pt x="250" y="842"/>
                </a:lnTo>
                <a:lnTo>
                  <a:pt x="251" y="849"/>
                </a:lnTo>
                <a:lnTo>
                  <a:pt x="251" y="858"/>
                </a:lnTo>
                <a:lnTo>
                  <a:pt x="250" y="866"/>
                </a:lnTo>
                <a:lnTo>
                  <a:pt x="249" y="874"/>
                </a:lnTo>
                <a:lnTo>
                  <a:pt x="247" y="882"/>
                </a:lnTo>
                <a:lnTo>
                  <a:pt x="244" y="890"/>
                </a:lnTo>
                <a:lnTo>
                  <a:pt x="240" y="898"/>
                </a:lnTo>
                <a:lnTo>
                  <a:pt x="237" y="904"/>
                </a:lnTo>
                <a:lnTo>
                  <a:pt x="232" y="912"/>
                </a:lnTo>
                <a:lnTo>
                  <a:pt x="232" y="912"/>
                </a:lnTo>
                <a:lnTo>
                  <a:pt x="228" y="917"/>
                </a:lnTo>
                <a:lnTo>
                  <a:pt x="226" y="923"/>
                </a:lnTo>
                <a:lnTo>
                  <a:pt x="225" y="930"/>
                </a:lnTo>
                <a:lnTo>
                  <a:pt x="225" y="936"/>
                </a:lnTo>
                <a:lnTo>
                  <a:pt x="225" y="936"/>
                </a:lnTo>
                <a:lnTo>
                  <a:pt x="227" y="943"/>
                </a:lnTo>
                <a:lnTo>
                  <a:pt x="231" y="949"/>
                </a:lnTo>
                <a:lnTo>
                  <a:pt x="235" y="955"/>
                </a:lnTo>
                <a:lnTo>
                  <a:pt x="240" y="958"/>
                </a:lnTo>
                <a:lnTo>
                  <a:pt x="240" y="958"/>
                </a:lnTo>
                <a:lnTo>
                  <a:pt x="257" y="967"/>
                </a:lnTo>
                <a:lnTo>
                  <a:pt x="273" y="976"/>
                </a:lnTo>
                <a:lnTo>
                  <a:pt x="291" y="985"/>
                </a:lnTo>
                <a:lnTo>
                  <a:pt x="308" y="992"/>
                </a:lnTo>
                <a:lnTo>
                  <a:pt x="325" y="999"/>
                </a:lnTo>
                <a:lnTo>
                  <a:pt x="342" y="1005"/>
                </a:lnTo>
                <a:lnTo>
                  <a:pt x="360" y="1010"/>
                </a:lnTo>
                <a:lnTo>
                  <a:pt x="379" y="1016"/>
                </a:lnTo>
                <a:lnTo>
                  <a:pt x="379" y="1016"/>
                </a:lnTo>
                <a:lnTo>
                  <a:pt x="386" y="1017"/>
                </a:lnTo>
                <a:lnTo>
                  <a:pt x="386" y="1017"/>
                </a:lnTo>
                <a:lnTo>
                  <a:pt x="391" y="1016"/>
                </a:lnTo>
                <a:lnTo>
                  <a:pt x="396" y="1015"/>
                </a:lnTo>
                <a:lnTo>
                  <a:pt x="400" y="1014"/>
                </a:lnTo>
                <a:lnTo>
                  <a:pt x="404" y="1010"/>
                </a:lnTo>
                <a:lnTo>
                  <a:pt x="404" y="1010"/>
                </a:lnTo>
                <a:lnTo>
                  <a:pt x="410" y="1006"/>
                </a:lnTo>
                <a:lnTo>
                  <a:pt x="414" y="1001"/>
                </a:lnTo>
                <a:lnTo>
                  <a:pt x="416" y="995"/>
                </a:lnTo>
                <a:lnTo>
                  <a:pt x="418" y="989"/>
                </a:lnTo>
                <a:lnTo>
                  <a:pt x="418" y="989"/>
                </a:lnTo>
                <a:lnTo>
                  <a:pt x="419" y="980"/>
                </a:lnTo>
                <a:lnTo>
                  <a:pt x="422" y="972"/>
                </a:lnTo>
                <a:lnTo>
                  <a:pt x="425" y="964"/>
                </a:lnTo>
                <a:lnTo>
                  <a:pt x="428" y="957"/>
                </a:lnTo>
                <a:lnTo>
                  <a:pt x="432" y="950"/>
                </a:lnTo>
                <a:lnTo>
                  <a:pt x="438" y="944"/>
                </a:lnTo>
                <a:lnTo>
                  <a:pt x="442" y="937"/>
                </a:lnTo>
                <a:lnTo>
                  <a:pt x="448" y="932"/>
                </a:lnTo>
                <a:lnTo>
                  <a:pt x="455" y="927"/>
                </a:lnTo>
                <a:lnTo>
                  <a:pt x="461" y="922"/>
                </a:lnTo>
                <a:lnTo>
                  <a:pt x="468" y="918"/>
                </a:lnTo>
                <a:lnTo>
                  <a:pt x="475" y="915"/>
                </a:lnTo>
                <a:lnTo>
                  <a:pt x="484" y="913"/>
                </a:lnTo>
                <a:lnTo>
                  <a:pt x="491" y="911"/>
                </a:lnTo>
                <a:lnTo>
                  <a:pt x="500" y="910"/>
                </a:lnTo>
                <a:lnTo>
                  <a:pt x="508" y="910"/>
                </a:lnTo>
                <a:lnTo>
                  <a:pt x="508" y="910"/>
                </a:lnTo>
                <a:lnTo>
                  <a:pt x="516" y="910"/>
                </a:lnTo>
                <a:lnTo>
                  <a:pt x="525" y="911"/>
                </a:lnTo>
                <a:lnTo>
                  <a:pt x="533" y="913"/>
                </a:lnTo>
                <a:lnTo>
                  <a:pt x="541" y="915"/>
                </a:lnTo>
                <a:lnTo>
                  <a:pt x="548" y="918"/>
                </a:lnTo>
                <a:lnTo>
                  <a:pt x="555" y="922"/>
                </a:lnTo>
                <a:lnTo>
                  <a:pt x="562" y="927"/>
                </a:lnTo>
                <a:lnTo>
                  <a:pt x="567" y="932"/>
                </a:lnTo>
                <a:lnTo>
                  <a:pt x="574" y="937"/>
                </a:lnTo>
                <a:lnTo>
                  <a:pt x="579" y="944"/>
                </a:lnTo>
                <a:lnTo>
                  <a:pt x="584" y="950"/>
                </a:lnTo>
                <a:lnTo>
                  <a:pt x="588" y="957"/>
                </a:lnTo>
                <a:lnTo>
                  <a:pt x="591" y="964"/>
                </a:lnTo>
                <a:lnTo>
                  <a:pt x="594" y="972"/>
                </a:lnTo>
                <a:lnTo>
                  <a:pt x="596" y="980"/>
                </a:lnTo>
                <a:lnTo>
                  <a:pt x="597" y="989"/>
                </a:lnTo>
                <a:lnTo>
                  <a:pt x="597" y="989"/>
                </a:lnTo>
                <a:lnTo>
                  <a:pt x="600" y="995"/>
                </a:lnTo>
                <a:lnTo>
                  <a:pt x="603" y="1001"/>
                </a:lnTo>
                <a:lnTo>
                  <a:pt x="606" y="1006"/>
                </a:lnTo>
                <a:lnTo>
                  <a:pt x="611" y="1010"/>
                </a:lnTo>
                <a:lnTo>
                  <a:pt x="611" y="1010"/>
                </a:lnTo>
                <a:lnTo>
                  <a:pt x="618" y="1014"/>
                </a:lnTo>
                <a:lnTo>
                  <a:pt x="624" y="1016"/>
                </a:lnTo>
                <a:lnTo>
                  <a:pt x="631" y="1017"/>
                </a:lnTo>
                <a:lnTo>
                  <a:pt x="637" y="1016"/>
                </a:lnTo>
                <a:lnTo>
                  <a:pt x="637" y="1016"/>
                </a:lnTo>
                <a:lnTo>
                  <a:pt x="655" y="1010"/>
                </a:lnTo>
                <a:lnTo>
                  <a:pt x="674" y="1005"/>
                </a:lnTo>
                <a:lnTo>
                  <a:pt x="691" y="999"/>
                </a:lnTo>
                <a:lnTo>
                  <a:pt x="708" y="992"/>
                </a:lnTo>
                <a:lnTo>
                  <a:pt x="725" y="985"/>
                </a:lnTo>
                <a:lnTo>
                  <a:pt x="742" y="976"/>
                </a:lnTo>
                <a:lnTo>
                  <a:pt x="760" y="967"/>
                </a:lnTo>
                <a:lnTo>
                  <a:pt x="776" y="958"/>
                </a:lnTo>
                <a:lnTo>
                  <a:pt x="776" y="958"/>
                </a:lnTo>
                <a:lnTo>
                  <a:pt x="781" y="955"/>
                </a:lnTo>
                <a:lnTo>
                  <a:pt x="785" y="949"/>
                </a:lnTo>
                <a:lnTo>
                  <a:pt x="788" y="944"/>
                </a:lnTo>
                <a:lnTo>
                  <a:pt x="791" y="936"/>
                </a:lnTo>
                <a:lnTo>
                  <a:pt x="791" y="936"/>
                </a:lnTo>
                <a:lnTo>
                  <a:pt x="791" y="930"/>
                </a:lnTo>
                <a:lnTo>
                  <a:pt x="791" y="923"/>
                </a:lnTo>
                <a:lnTo>
                  <a:pt x="787" y="917"/>
                </a:lnTo>
                <a:lnTo>
                  <a:pt x="784" y="912"/>
                </a:lnTo>
                <a:lnTo>
                  <a:pt x="784" y="912"/>
                </a:lnTo>
                <a:lnTo>
                  <a:pt x="780" y="904"/>
                </a:lnTo>
                <a:lnTo>
                  <a:pt x="776" y="898"/>
                </a:lnTo>
                <a:lnTo>
                  <a:pt x="772" y="890"/>
                </a:lnTo>
                <a:lnTo>
                  <a:pt x="769" y="882"/>
                </a:lnTo>
                <a:lnTo>
                  <a:pt x="767" y="874"/>
                </a:lnTo>
                <a:lnTo>
                  <a:pt x="766" y="866"/>
                </a:lnTo>
                <a:lnTo>
                  <a:pt x="765" y="858"/>
                </a:lnTo>
                <a:lnTo>
                  <a:pt x="766" y="849"/>
                </a:lnTo>
                <a:lnTo>
                  <a:pt x="766" y="842"/>
                </a:lnTo>
                <a:lnTo>
                  <a:pt x="768" y="834"/>
                </a:lnTo>
                <a:lnTo>
                  <a:pt x="770" y="826"/>
                </a:lnTo>
                <a:lnTo>
                  <a:pt x="773" y="818"/>
                </a:lnTo>
                <a:lnTo>
                  <a:pt x="777" y="812"/>
                </a:lnTo>
                <a:lnTo>
                  <a:pt x="781" y="804"/>
                </a:lnTo>
                <a:lnTo>
                  <a:pt x="786" y="798"/>
                </a:lnTo>
                <a:lnTo>
                  <a:pt x="792" y="791"/>
                </a:lnTo>
                <a:lnTo>
                  <a:pt x="792" y="791"/>
                </a:lnTo>
                <a:lnTo>
                  <a:pt x="798" y="786"/>
                </a:lnTo>
                <a:lnTo>
                  <a:pt x="805" y="781"/>
                </a:lnTo>
                <a:lnTo>
                  <a:pt x="811" y="776"/>
                </a:lnTo>
                <a:lnTo>
                  <a:pt x="819" y="773"/>
                </a:lnTo>
                <a:lnTo>
                  <a:pt x="826" y="770"/>
                </a:lnTo>
                <a:lnTo>
                  <a:pt x="835" y="768"/>
                </a:lnTo>
                <a:lnTo>
                  <a:pt x="842" y="767"/>
                </a:lnTo>
                <a:lnTo>
                  <a:pt x="851" y="766"/>
                </a:lnTo>
                <a:lnTo>
                  <a:pt x="858" y="766"/>
                </a:lnTo>
                <a:lnTo>
                  <a:pt x="867" y="767"/>
                </a:lnTo>
                <a:lnTo>
                  <a:pt x="874" y="768"/>
                </a:lnTo>
                <a:lnTo>
                  <a:pt x="883" y="770"/>
                </a:lnTo>
                <a:lnTo>
                  <a:pt x="890" y="772"/>
                </a:lnTo>
                <a:lnTo>
                  <a:pt x="898" y="775"/>
                </a:lnTo>
                <a:lnTo>
                  <a:pt x="904" y="780"/>
                </a:lnTo>
                <a:lnTo>
                  <a:pt x="912" y="784"/>
                </a:lnTo>
                <a:lnTo>
                  <a:pt x="912" y="784"/>
                </a:lnTo>
                <a:lnTo>
                  <a:pt x="917" y="788"/>
                </a:lnTo>
                <a:lnTo>
                  <a:pt x="924" y="790"/>
                </a:lnTo>
                <a:lnTo>
                  <a:pt x="930" y="790"/>
                </a:lnTo>
                <a:lnTo>
                  <a:pt x="937" y="790"/>
                </a:lnTo>
                <a:lnTo>
                  <a:pt x="937" y="790"/>
                </a:lnTo>
                <a:lnTo>
                  <a:pt x="943" y="788"/>
                </a:lnTo>
                <a:lnTo>
                  <a:pt x="949" y="785"/>
                </a:lnTo>
                <a:lnTo>
                  <a:pt x="955" y="781"/>
                </a:lnTo>
                <a:lnTo>
                  <a:pt x="958" y="775"/>
                </a:lnTo>
                <a:lnTo>
                  <a:pt x="958" y="775"/>
                </a:lnTo>
                <a:lnTo>
                  <a:pt x="968" y="759"/>
                </a:lnTo>
                <a:lnTo>
                  <a:pt x="976" y="742"/>
                </a:lnTo>
                <a:lnTo>
                  <a:pt x="985" y="725"/>
                </a:lnTo>
                <a:lnTo>
                  <a:pt x="992" y="708"/>
                </a:lnTo>
                <a:lnTo>
                  <a:pt x="999" y="691"/>
                </a:lnTo>
                <a:lnTo>
                  <a:pt x="1005" y="673"/>
                </a:lnTo>
                <a:lnTo>
                  <a:pt x="1011" y="655"/>
                </a:lnTo>
                <a:lnTo>
                  <a:pt x="1016" y="637"/>
                </a:lnTo>
                <a:lnTo>
                  <a:pt x="1016" y="637"/>
                </a:lnTo>
                <a:lnTo>
                  <a:pt x="1017" y="631"/>
                </a:lnTo>
                <a:lnTo>
                  <a:pt x="1016" y="624"/>
                </a:lnTo>
                <a:lnTo>
                  <a:pt x="1014" y="618"/>
                </a:lnTo>
                <a:lnTo>
                  <a:pt x="1011" y="611"/>
                </a:lnTo>
                <a:lnTo>
                  <a:pt x="1011" y="611"/>
                </a:lnTo>
                <a:lnTo>
                  <a:pt x="1006" y="606"/>
                </a:lnTo>
                <a:lnTo>
                  <a:pt x="1001" y="603"/>
                </a:lnTo>
                <a:lnTo>
                  <a:pt x="996" y="599"/>
                </a:lnTo>
                <a:lnTo>
                  <a:pt x="989" y="598"/>
                </a:lnTo>
                <a:lnTo>
                  <a:pt x="989" y="598"/>
                </a:lnTo>
                <a:close/>
                <a:moveTo>
                  <a:pt x="919" y="715"/>
                </a:moveTo>
                <a:lnTo>
                  <a:pt x="919" y="715"/>
                </a:lnTo>
                <a:lnTo>
                  <a:pt x="908" y="711"/>
                </a:lnTo>
                <a:lnTo>
                  <a:pt x="897" y="707"/>
                </a:lnTo>
                <a:lnTo>
                  <a:pt x="885" y="705"/>
                </a:lnTo>
                <a:lnTo>
                  <a:pt x="874" y="702"/>
                </a:lnTo>
                <a:lnTo>
                  <a:pt x="863" y="702"/>
                </a:lnTo>
                <a:lnTo>
                  <a:pt x="851" y="702"/>
                </a:lnTo>
                <a:lnTo>
                  <a:pt x="840" y="702"/>
                </a:lnTo>
                <a:lnTo>
                  <a:pt x="828" y="705"/>
                </a:lnTo>
                <a:lnTo>
                  <a:pt x="816" y="707"/>
                </a:lnTo>
                <a:lnTo>
                  <a:pt x="806" y="710"/>
                </a:lnTo>
                <a:lnTo>
                  <a:pt x="795" y="714"/>
                </a:lnTo>
                <a:lnTo>
                  <a:pt x="784" y="720"/>
                </a:lnTo>
                <a:lnTo>
                  <a:pt x="775" y="725"/>
                </a:lnTo>
                <a:lnTo>
                  <a:pt x="765" y="731"/>
                </a:lnTo>
                <a:lnTo>
                  <a:pt x="755" y="739"/>
                </a:lnTo>
                <a:lnTo>
                  <a:pt x="747" y="746"/>
                </a:lnTo>
                <a:lnTo>
                  <a:pt x="747" y="746"/>
                </a:lnTo>
                <a:lnTo>
                  <a:pt x="738" y="755"/>
                </a:lnTo>
                <a:lnTo>
                  <a:pt x="732" y="765"/>
                </a:lnTo>
                <a:lnTo>
                  <a:pt x="724" y="774"/>
                </a:lnTo>
                <a:lnTo>
                  <a:pt x="719" y="785"/>
                </a:lnTo>
                <a:lnTo>
                  <a:pt x="714" y="796"/>
                </a:lnTo>
                <a:lnTo>
                  <a:pt x="710" y="807"/>
                </a:lnTo>
                <a:lnTo>
                  <a:pt x="707" y="817"/>
                </a:lnTo>
                <a:lnTo>
                  <a:pt x="704" y="828"/>
                </a:lnTo>
                <a:lnTo>
                  <a:pt x="703" y="840"/>
                </a:lnTo>
                <a:lnTo>
                  <a:pt x="702" y="852"/>
                </a:lnTo>
                <a:lnTo>
                  <a:pt x="702" y="862"/>
                </a:lnTo>
                <a:lnTo>
                  <a:pt x="703" y="874"/>
                </a:lnTo>
                <a:lnTo>
                  <a:pt x="705" y="886"/>
                </a:lnTo>
                <a:lnTo>
                  <a:pt x="707" y="897"/>
                </a:lnTo>
                <a:lnTo>
                  <a:pt x="711" y="907"/>
                </a:lnTo>
                <a:lnTo>
                  <a:pt x="716" y="919"/>
                </a:lnTo>
                <a:lnTo>
                  <a:pt x="716" y="919"/>
                </a:lnTo>
                <a:lnTo>
                  <a:pt x="684" y="933"/>
                </a:lnTo>
                <a:lnTo>
                  <a:pt x="652" y="945"/>
                </a:lnTo>
                <a:lnTo>
                  <a:pt x="652" y="945"/>
                </a:lnTo>
                <a:lnTo>
                  <a:pt x="648" y="934"/>
                </a:lnTo>
                <a:lnTo>
                  <a:pt x="643" y="923"/>
                </a:lnTo>
                <a:lnTo>
                  <a:pt x="636" y="914"/>
                </a:lnTo>
                <a:lnTo>
                  <a:pt x="630" y="904"/>
                </a:lnTo>
                <a:lnTo>
                  <a:pt x="622" y="896"/>
                </a:lnTo>
                <a:lnTo>
                  <a:pt x="614" y="888"/>
                </a:lnTo>
                <a:lnTo>
                  <a:pt x="605" y="881"/>
                </a:lnTo>
                <a:lnTo>
                  <a:pt x="596" y="873"/>
                </a:lnTo>
                <a:lnTo>
                  <a:pt x="587" y="867"/>
                </a:lnTo>
                <a:lnTo>
                  <a:pt x="576" y="861"/>
                </a:lnTo>
                <a:lnTo>
                  <a:pt x="565" y="857"/>
                </a:lnTo>
                <a:lnTo>
                  <a:pt x="555" y="853"/>
                </a:lnTo>
                <a:lnTo>
                  <a:pt x="544" y="849"/>
                </a:lnTo>
                <a:lnTo>
                  <a:pt x="532" y="847"/>
                </a:lnTo>
                <a:lnTo>
                  <a:pt x="520" y="846"/>
                </a:lnTo>
                <a:lnTo>
                  <a:pt x="508" y="845"/>
                </a:lnTo>
                <a:lnTo>
                  <a:pt x="508" y="845"/>
                </a:lnTo>
                <a:lnTo>
                  <a:pt x="496" y="846"/>
                </a:lnTo>
                <a:lnTo>
                  <a:pt x="484" y="847"/>
                </a:lnTo>
                <a:lnTo>
                  <a:pt x="473" y="849"/>
                </a:lnTo>
                <a:lnTo>
                  <a:pt x="461" y="853"/>
                </a:lnTo>
                <a:lnTo>
                  <a:pt x="450" y="857"/>
                </a:lnTo>
                <a:lnTo>
                  <a:pt x="440" y="861"/>
                </a:lnTo>
                <a:lnTo>
                  <a:pt x="430" y="867"/>
                </a:lnTo>
                <a:lnTo>
                  <a:pt x="420" y="873"/>
                </a:lnTo>
                <a:lnTo>
                  <a:pt x="411" y="881"/>
                </a:lnTo>
                <a:lnTo>
                  <a:pt x="402" y="888"/>
                </a:lnTo>
                <a:lnTo>
                  <a:pt x="395" y="896"/>
                </a:lnTo>
                <a:lnTo>
                  <a:pt x="387" y="904"/>
                </a:lnTo>
                <a:lnTo>
                  <a:pt x="380" y="914"/>
                </a:lnTo>
                <a:lnTo>
                  <a:pt x="374" y="923"/>
                </a:lnTo>
                <a:lnTo>
                  <a:pt x="369" y="934"/>
                </a:lnTo>
                <a:lnTo>
                  <a:pt x="364" y="945"/>
                </a:lnTo>
                <a:lnTo>
                  <a:pt x="364" y="945"/>
                </a:lnTo>
                <a:lnTo>
                  <a:pt x="331" y="933"/>
                </a:lnTo>
                <a:lnTo>
                  <a:pt x="301" y="919"/>
                </a:lnTo>
                <a:lnTo>
                  <a:pt x="301" y="919"/>
                </a:lnTo>
                <a:lnTo>
                  <a:pt x="306" y="907"/>
                </a:lnTo>
                <a:lnTo>
                  <a:pt x="309" y="897"/>
                </a:lnTo>
                <a:lnTo>
                  <a:pt x="311" y="886"/>
                </a:lnTo>
                <a:lnTo>
                  <a:pt x="313" y="874"/>
                </a:lnTo>
                <a:lnTo>
                  <a:pt x="314" y="862"/>
                </a:lnTo>
                <a:lnTo>
                  <a:pt x="314" y="852"/>
                </a:lnTo>
                <a:lnTo>
                  <a:pt x="313" y="840"/>
                </a:lnTo>
                <a:lnTo>
                  <a:pt x="312" y="828"/>
                </a:lnTo>
                <a:lnTo>
                  <a:pt x="310" y="817"/>
                </a:lnTo>
                <a:lnTo>
                  <a:pt x="307" y="807"/>
                </a:lnTo>
                <a:lnTo>
                  <a:pt x="302" y="796"/>
                </a:lnTo>
                <a:lnTo>
                  <a:pt x="297" y="785"/>
                </a:lnTo>
                <a:lnTo>
                  <a:pt x="292" y="774"/>
                </a:lnTo>
                <a:lnTo>
                  <a:pt x="285" y="765"/>
                </a:lnTo>
                <a:lnTo>
                  <a:pt x="278" y="755"/>
                </a:lnTo>
                <a:lnTo>
                  <a:pt x="269" y="746"/>
                </a:lnTo>
                <a:lnTo>
                  <a:pt x="269" y="746"/>
                </a:lnTo>
                <a:lnTo>
                  <a:pt x="258" y="737"/>
                </a:lnTo>
                <a:lnTo>
                  <a:pt x="246" y="727"/>
                </a:lnTo>
                <a:lnTo>
                  <a:pt x="233" y="720"/>
                </a:lnTo>
                <a:lnTo>
                  <a:pt x="220" y="713"/>
                </a:lnTo>
                <a:lnTo>
                  <a:pt x="206" y="708"/>
                </a:lnTo>
                <a:lnTo>
                  <a:pt x="191" y="705"/>
                </a:lnTo>
                <a:lnTo>
                  <a:pt x="176" y="702"/>
                </a:lnTo>
                <a:lnTo>
                  <a:pt x="161" y="701"/>
                </a:lnTo>
                <a:lnTo>
                  <a:pt x="161" y="701"/>
                </a:lnTo>
                <a:lnTo>
                  <a:pt x="145" y="702"/>
                </a:lnTo>
                <a:lnTo>
                  <a:pt x="128" y="705"/>
                </a:lnTo>
                <a:lnTo>
                  <a:pt x="113" y="709"/>
                </a:lnTo>
                <a:lnTo>
                  <a:pt x="97" y="715"/>
                </a:lnTo>
                <a:lnTo>
                  <a:pt x="97" y="715"/>
                </a:lnTo>
                <a:lnTo>
                  <a:pt x="90" y="699"/>
                </a:lnTo>
                <a:lnTo>
                  <a:pt x="82" y="684"/>
                </a:lnTo>
                <a:lnTo>
                  <a:pt x="71" y="652"/>
                </a:lnTo>
                <a:lnTo>
                  <a:pt x="71" y="652"/>
                </a:lnTo>
                <a:lnTo>
                  <a:pt x="81" y="648"/>
                </a:lnTo>
                <a:lnTo>
                  <a:pt x="92" y="642"/>
                </a:lnTo>
                <a:lnTo>
                  <a:pt x="102" y="636"/>
                </a:lnTo>
                <a:lnTo>
                  <a:pt x="111" y="629"/>
                </a:lnTo>
                <a:lnTo>
                  <a:pt x="120" y="622"/>
                </a:lnTo>
                <a:lnTo>
                  <a:pt x="129" y="613"/>
                </a:lnTo>
                <a:lnTo>
                  <a:pt x="136" y="605"/>
                </a:lnTo>
                <a:lnTo>
                  <a:pt x="143" y="596"/>
                </a:lnTo>
                <a:lnTo>
                  <a:pt x="149" y="587"/>
                </a:lnTo>
                <a:lnTo>
                  <a:pt x="154" y="576"/>
                </a:lnTo>
                <a:lnTo>
                  <a:pt x="160" y="565"/>
                </a:lnTo>
                <a:lnTo>
                  <a:pt x="163" y="554"/>
                </a:lnTo>
                <a:lnTo>
                  <a:pt x="166" y="544"/>
                </a:lnTo>
                <a:lnTo>
                  <a:pt x="168" y="532"/>
                </a:lnTo>
                <a:lnTo>
                  <a:pt x="170" y="520"/>
                </a:lnTo>
                <a:lnTo>
                  <a:pt x="170" y="508"/>
                </a:lnTo>
                <a:lnTo>
                  <a:pt x="170" y="508"/>
                </a:lnTo>
                <a:lnTo>
                  <a:pt x="170" y="495"/>
                </a:lnTo>
                <a:lnTo>
                  <a:pt x="168" y="484"/>
                </a:lnTo>
                <a:lnTo>
                  <a:pt x="166" y="473"/>
                </a:lnTo>
                <a:lnTo>
                  <a:pt x="163" y="461"/>
                </a:lnTo>
                <a:lnTo>
                  <a:pt x="160" y="450"/>
                </a:lnTo>
                <a:lnTo>
                  <a:pt x="154" y="440"/>
                </a:lnTo>
                <a:lnTo>
                  <a:pt x="149" y="430"/>
                </a:lnTo>
                <a:lnTo>
                  <a:pt x="143" y="420"/>
                </a:lnTo>
                <a:lnTo>
                  <a:pt x="136" y="411"/>
                </a:lnTo>
                <a:lnTo>
                  <a:pt x="129" y="402"/>
                </a:lnTo>
                <a:lnTo>
                  <a:pt x="120" y="395"/>
                </a:lnTo>
                <a:lnTo>
                  <a:pt x="111" y="387"/>
                </a:lnTo>
                <a:lnTo>
                  <a:pt x="102" y="379"/>
                </a:lnTo>
                <a:lnTo>
                  <a:pt x="92" y="374"/>
                </a:lnTo>
                <a:lnTo>
                  <a:pt x="81" y="369"/>
                </a:lnTo>
                <a:lnTo>
                  <a:pt x="71" y="363"/>
                </a:lnTo>
                <a:lnTo>
                  <a:pt x="71" y="363"/>
                </a:lnTo>
                <a:lnTo>
                  <a:pt x="82" y="332"/>
                </a:lnTo>
                <a:lnTo>
                  <a:pt x="90" y="316"/>
                </a:lnTo>
                <a:lnTo>
                  <a:pt x="97" y="301"/>
                </a:lnTo>
                <a:lnTo>
                  <a:pt x="97" y="301"/>
                </a:lnTo>
                <a:lnTo>
                  <a:pt x="113" y="307"/>
                </a:lnTo>
                <a:lnTo>
                  <a:pt x="129" y="311"/>
                </a:lnTo>
                <a:lnTo>
                  <a:pt x="145" y="313"/>
                </a:lnTo>
                <a:lnTo>
                  <a:pt x="161" y="314"/>
                </a:lnTo>
                <a:lnTo>
                  <a:pt x="161" y="314"/>
                </a:lnTo>
                <a:lnTo>
                  <a:pt x="176" y="314"/>
                </a:lnTo>
                <a:lnTo>
                  <a:pt x="191" y="311"/>
                </a:lnTo>
                <a:lnTo>
                  <a:pt x="206" y="308"/>
                </a:lnTo>
                <a:lnTo>
                  <a:pt x="220" y="302"/>
                </a:lnTo>
                <a:lnTo>
                  <a:pt x="233" y="296"/>
                </a:lnTo>
                <a:lnTo>
                  <a:pt x="246" y="288"/>
                </a:lnTo>
                <a:lnTo>
                  <a:pt x="258" y="280"/>
                </a:lnTo>
                <a:lnTo>
                  <a:pt x="269" y="269"/>
                </a:lnTo>
                <a:lnTo>
                  <a:pt x="269" y="269"/>
                </a:lnTo>
                <a:lnTo>
                  <a:pt x="278" y="260"/>
                </a:lnTo>
                <a:lnTo>
                  <a:pt x="285" y="251"/>
                </a:lnTo>
                <a:lnTo>
                  <a:pt x="292" y="241"/>
                </a:lnTo>
                <a:lnTo>
                  <a:pt x="297" y="231"/>
                </a:lnTo>
                <a:lnTo>
                  <a:pt x="302" y="221"/>
                </a:lnTo>
                <a:lnTo>
                  <a:pt x="307" y="210"/>
                </a:lnTo>
                <a:lnTo>
                  <a:pt x="310" y="198"/>
                </a:lnTo>
                <a:lnTo>
                  <a:pt x="312" y="187"/>
                </a:lnTo>
                <a:lnTo>
                  <a:pt x="313" y="176"/>
                </a:lnTo>
                <a:lnTo>
                  <a:pt x="314" y="165"/>
                </a:lnTo>
                <a:lnTo>
                  <a:pt x="314" y="153"/>
                </a:lnTo>
                <a:lnTo>
                  <a:pt x="313" y="141"/>
                </a:lnTo>
                <a:lnTo>
                  <a:pt x="311" y="131"/>
                </a:lnTo>
                <a:lnTo>
                  <a:pt x="309" y="119"/>
                </a:lnTo>
                <a:lnTo>
                  <a:pt x="306" y="108"/>
                </a:lnTo>
                <a:lnTo>
                  <a:pt x="301" y="97"/>
                </a:lnTo>
                <a:lnTo>
                  <a:pt x="301" y="97"/>
                </a:lnTo>
                <a:lnTo>
                  <a:pt x="331" y="82"/>
                </a:lnTo>
                <a:lnTo>
                  <a:pt x="364" y="70"/>
                </a:lnTo>
                <a:lnTo>
                  <a:pt x="364" y="70"/>
                </a:lnTo>
                <a:lnTo>
                  <a:pt x="369" y="81"/>
                </a:lnTo>
                <a:lnTo>
                  <a:pt x="374" y="92"/>
                </a:lnTo>
                <a:lnTo>
                  <a:pt x="380" y="102"/>
                </a:lnTo>
                <a:lnTo>
                  <a:pt x="387" y="111"/>
                </a:lnTo>
                <a:lnTo>
                  <a:pt x="395" y="120"/>
                </a:lnTo>
                <a:lnTo>
                  <a:pt x="402" y="128"/>
                </a:lnTo>
                <a:lnTo>
                  <a:pt x="411" y="136"/>
                </a:lnTo>
                <a:lnTo>
                  <a:pt x="420" y="142"/>
                </a:lnTo>
                <a:lnTo>
                  <a:pt x="430" y="149"/>
                </a:lnTo>
                <a:lnTo>
                  <a:pt x="440" y="154"/>
                </a:lnTo>
                <a:lnTo>
                  <a:pt x="450" y="160"/>
                </a:lnTo>
                <a:lnTo>
                  <a:pt x="461" y="163"/>
                </a:lnTo>
                <a:lnTo>
                  <a:pt x="473" y="166"/>
                </a:lnTo>
                <a:lnTo>
                  <a:pt x="484" y="168"/>
                </a:lnTo>
                <a:lnTo>
                  <a:pt x="496" y="170"/>
                </a:lnTo>
                <a:lnTo>
                  <a:pt x="508" y="170"/>
                </a:lnTo>
                <a:lnTo>
                  <a:pt x="508" y="170"/>
                </a:lnTo>
                <a:lnTo>
                  <a:pt x="520" y="170"/>
                </a:lnTo>
                <a:lnTo>
                  <a:pt x="532" y="168"/>
                </a:lnTo>
                <a:lnTo>
                  <a:pt x="544" y="166"/>
                </a:lnTo>
                <a:lnTo>
                  <a:pt x="555" y="163"/>
                </a:lnTo>
                <a:lnTo>
                  <a:pt x="565" y="160"/>
                </a:lnTo>
                <a:lnTo>
                  <a:pt x="576" y="154"/>
                </a:lnTo>
                <a:lnTo>
                  <a:pt x="587" y="149"/>
                </a:lnTo>
                <a:lnTo>
                  <a:pt x="596" y="142"/>
                </a:lnTo>
                <a:lnTo>
                  <a:pt x="605" y="136"/>
                </a:lnTo>
                <a:lnTo>
                  <a:pt x="614" y="128"/>
                </a:lnTo>
                <a:lnTo>
                  <a:pt x="622" y="120"/>
                </a:lnTo>
                <a:lnTo>
                  <a:pt x="630" y="111"/>
                </a:lnTo>
                <a:lnTo>
                  <a:pt x="636" y="102"/>
                </a:lnTo>
                <a:lnTo>
                  <a:pt x="643" y="92"/>
                </a:lnTo>
                <a:lnTo>
                  <a:pt x="648" y="81"/>
                </a:lnTo>
                <a:lnTo>
                  <a:pt x="652" y="70"/>
                </a:lnTo>
                <a:lnTo>
                  <a:pt x="652" y="70"/>
                </a:lnTo>
                <a:lnTo>
                  <a:pt x="684" y="82"/>
                </a:lnTo>
                <a:lnTo>
                  <a:pt x="716" y="97"/>
                </a:lnTo>
                <a:lnTo>
                  <a:pt x="716" y="97"/>
                </a:lnTo>
                <a:lnTo>
                  <a:pt x="711" y="108"/>
                </a:lnTo>
                <a:lnTo>
                  <a:pt x="707" y="119"/>
                </a:lnTo>
                <a:lnTo>
                  <a:pt x="705" y="131"/>
                </a:lnTo>
                <a:lnTo>
                  <a:pt x="703" y="141"/>
                </a:lnTo>
                <a:lnTo>
                  <a:pt x="702" y="153"/>
                </a:lnTo>
                <a:lnTo>
                  <a:pt x="702" y="165"/>
                </a:lnTo>
                <a:lnTo>
                  <a:pt x="703" y="176"/>
                </a:lnTo>
                <a:lnTo>
                  <a:pt x="704" y="187"/>
                </a:lnTo>
                <a:lnTo>
                  <a:pt x="707" y="198"/>
                </a:lnTo>
                <a:lnTo>
                  <a:pt x="710" y="210"/>
                </a:lnTo>
                <a:lnTo>
                  <a:pt x="713" y="221"/>
                </a:lnTo>
                <a:lnTo>
                  <a:pt x="719" y="231"/>
                </a:lnTo>
                <a:lnTo>
                  <a:pt x="724" y="241"/>
                </a:lnTo>
                <a:lnTo>
                  <a:pt x="732" y="251"/>
                </a:lnTo>
                <a:lnTo>
                  <a:pt x="738" y="260"/>
                </a:lnTo>
                <a:lnTo>
                  <a:pt x="747" y="269"/>
                </a:lnTo>
                <a:lnTo>
                  <a:pt x="747" y="269"/>
                </a:lnTo>
                <a:lnTo>
                  <a:pt x="758" y="280"/>
                </a:lnTo>
                <a:lnTo>
                  <a:pt x="770" y="288"/>
                </a:lnTo>
                <a:lnTo>
                  <a:pt x="783" y="296"/>
                </a:lnTo>
                <a:lnTo>
                  <a:pt x="797" y="302"/>
                </a:lnTo>
                <a:lnTo>
                  <a:pt x="811" y="308"/>
                </a:lnTo>
                <a:lnTo>
                  <a:pt x="825" y="311"/>
                </a:lnTo>
                <a:lnTo>
                  <a:pt x="840" y="314"/>
                </a:lnTo>
                <a:lnTo>
                  <a:pt x="855" y="314"/>
                </a:lnTo>
                <a:lnTo>
                  <a:pt x="855" y="314"/>
                </a:lnTo>
                <a:lnTo>
                  <a:pt x="872" y="313"/>
                </a:lnTo>
                <a:lnTo>
                  <a:pt x="888" y="311"/>
                </a:lnTo>
                <a:lnTo>
                  <a:pt x="903" y="307"/>
                </a:lnTo>
                <a:lnTo>
                  <a:pt x="919" y="301"/>
                </a:lnTo>
                <a:lnTo>
                  <a:pt x="919" y="301"/>
                </a:lnTo>
                <a:lnTo>
                  <a:pt x="933" y="332"/>
                </a:lnTo>
                <a:lnTo>
                  <a:pt x="940" y="347"/>
                </a:lnTo>
                <a:lnTo>
                  <a:pt x="945" y="363"/>
                </a:lnTo>
                <a:lnTo>
                  <a:pt x="945" y="363"/>
                </a:lnTo>
                <a:lnTo>
                  <a:pt x="934" y="369"/>
                </a:lnTo>
                <a:lnTo>
                  <a:pt x="924" y="374"/>
                </a:lnTo>
                <a:lnTo>
                  <a:pt x="914" y="379"/>
                </a:lnTo>
                <a:lnTo>
                  <a:pt x="904" y="387"/>
                </a:lnTo>
                <a:lnTo>
                  <a:pt x="896" y="395"/>
                </a:lnTo>
                <a:lnTo>
                  <a:pt x="888" y="402"/>
                </a:lnTo>
                <a:lnTo>
                  <a:pt x="881" y="411"/>
                </a:lnTo>
                <a:lnTo>
                  <a:pt x="873" y="420"/>
                </a:lnTo>
                <a:lnTo>
                  <a:pt x="867" y="430"/>
                </a:lnTo>
                <a:lnTo>
                  <a:pt x="861" y="440"/>
                </a:lnTo>
                <a:lnTo>
                  <a:pt x="857" y="450"/>
                </a:lnTo>
                <a:lnTo>
                  <a:pt x="853" y="461"/>
                </a:lnTo>
                <a:lnTo>
                  <a:pt x="850" y="473"/>
                </a:lnTo>
                <a:lnTo>
                  <a:pt x="847" y="484"/>
                </a:lnTo>
                <a:lnTo>
                  <a:pt x="846" y="495"/>
                </a:lnTo>
                <a:lnTo>
                  <a:pt x="845" y="508"/>
                </a:lnTo>
                <a:lnTo>
                  <a:pt x="845" y="508"/>
                </a:lnTo>
                <a:lnTo>
                  <a:pt x="846" y="520"/>
                </a:lnTo>
                <a:lnTo>
                  <a:pt x="847" y="532"/>
                </a:lnTo>
                <a:lnTo>
                  <a:pt x="850" y="544"/>
                </a:lnTo>
                <a:lnTo>
                  <a:pt x="853" y="554"/>
                </a:lnTo>
                <a:lnTo>
                  <a:pt x="857" y="565"/>
                </a:lnTo>
                <a:lnTo>
                  <a:pt x="861" y="576"/>
                </a:lnTo>
                <a:lnTo>
                  <a:pt x="867" y="587"/>
                </a:lnTo>
                <a:lnTo>
                  <a:pt x="873" y="596"/>
                </a:lnTo>
                <a:lnTo>
                  <a:pt x="881" y="605"/>
                </a:lnTo>
                <a:lnTo>
                  <a:pt x="888" y="613"/>
                </a:lnTo>
                <a:lnTo>
                  <a:pt x="896" y="622"/>
                </a:lnTo>
                <a:lnTo>
                  <a:pt x="904" y="629"/>
                </a:lnTo>
                <a:lnTo>
                  <a:pt x="914" y="636"/>
                </a:lnTo>
                <a:lnTo>
                  <a:pt x="924" y="642"/>
                </a:lnTo>
                <a:lnTo>
                  <a:pt x="934" y="648"/>
                </a:lnTo>
                <a:lnTo>
                  <a:pt x="945" y="652"/>
                </a:lnTo>
                <a:lnTo>
                  <a:pt x="945" y="652"/>
                </a:lnTo>
                <a:lnTo>
                  <a:pt x="933" y="684"/>
                </a:lnTo>
                <a:lnTo>
                  <a:pt x="927" y="699"/>
                </a:lnTo>
                <a:lnTo>
                  <a:pt x="919" y="715"/>
                </a:lnTo>
                <a:lnTo>
                  <a:pt x="919" y="715"/>
                </a:lnTo>
                <a:close/>
                <a:moveTo>
                  <a:pt x="508" y="357"/>
                </a:moveTo>
                <a:lnTo>
                  <a:pt x="508" y="357"/>
                </a:lnTo>
                <a:lnTo>
                  <a:pt x="492" y="358"/>
                </a:lnTo>
                <a:lnTo>
                  <a:pt x="477" y="360"/>
                </a:lnTo>
                <a:lnTo>
                  <a:pt x="463" y="363"/>
                </a:lnTo>
                <a:lnTo>
                  <a:pt x="449" y="369"/>
                </a:lnTo>
                <a:lnTo>
                  <a:pt x="437" y="375"/>
                </a:lnTo>
                <a:lnTo>
                  <a:pt x="424" y="383"/>
                </a:lnTo>
                <a:lnTo>
                  <a:pt x="412" y="391"/>
                </a:lnTo>
                <a:lnTo>
                  <a:pt x="401" y="401"/>
                </a:lnTo>
                <a:lnTo>
                  <a:pt x="391" y="412"/>
                </a:lnTo>
                <a:lnTo>
                  <a:pt x="383" y="423"/>
                </a:lnTo>
                <a:lnTo>
                  <a:pt x="375" y="436"/>
                </a:lnTo>
                <a:lnTo>
                  <a:pt x="369" y="449"/>
                </a:lnTo>
                <a:lnTo>
                  <a:pt x="364" y="463"/>
                </a:lnTo>
                <a:lnTo>
                  <a:pt x="360" y="477"/>
                </a:lnTo>
                <a:lnTo>
                  <a:pt x="358" y="492"/>
                </a:lnTo>
                <a:lnTo>
                  <a:pt x="357" y="508"/>
                </a:lnTo>
                <a:lnTo>
                  <a:pt x="357" y="508"/>
                </a:lnTo>
                <a:lnTo>
                  <a:pt x="358" y="523"/>
                </a:lnTo>
                <a:lnTo>
                  <a:pt x="360" y="538"/>
                </a:lnTo>
                <a:lnTo>
                  <a:pt x="364" y="552"/>
                </a:lnTo>
                <a:lnTo>
                  <a:pt x="369" y="566"/>
                </a:lnTo>
                <a:lnTo>
                  <a:pt x="375" y="580"/>
                </a:lnTo>
                <a:lnTo>
                  <a:pt x="383" y="592"/>
                </a:lnTo>
                <a:lnTo>
                  <a:pt x="391" y="604"/>
                </a:lnTo>
                <a:lnTo>
                  <a:pt x="401" y="614"/>
                </a:lnTo>
                <a:lnTo>
                  <a:pt x="412" y="624"/>
                </a:lnTo>
                <a:lnTo>
                  <a:pt x="424" y="633"/>
                </a:lnTo>
                <a:lnTo>
                  <a:pt x="437" y="640"/>
                </a:lnTo>
                <a:lnTo>
                  <a:pt x="449" y="647"/>
                </a:lnTo>
                <a:lnTo>
                  <a:pt x="463" y="652"/>
                </a:lnTo>
                <a:lnTo>
                  <a:pt x="477" y="655"/>
                </a:lnTo>
                <a:lnTo>
                  <a:pt x="492" y="657"/>
                </a:lnTo>
                <a:lnTo>
                  <a:pt x="508" y="658"/>
                </a:lnTo>
                <a:lnTo>
                  <a:pt x="508" y="658"/>
                </a:lnTo>
                <a:lnTo>
                  <a:pt x="523" y="657"/>
                </a:lnTo>
                <a:lnTo>
                  <a:pt x="538" y="655"/>
                </a:lnTo>
                <a:lnTo>
                  <a:pt x="552" y="652"/>
                </a:lnTo>
                <a:lnTo>
                  <a:pt x="566" y="647"/>
                </a:lnTo>
                <a:lnTo>
                  <a:pt x="580" y="640"/>
                </a:lnTo>
                <a:lnTo>
                  <a:pt x="592" y="633"/>
                </a:lnTo>
                <a:lnTo>
                  <a:pt x="604" y="624"/>
                </a:lnTo>
                <a:lnTo>
                  <a:pt x="615" y="614"/>
                </a:lnTo>
                <a:lnTo>
                  <a:pt x="624" y="604"/>
                </a:lnTo>
                <a:lnTo>
                  <a:pt x="633" y="592"/>
                </a:lnTo>
                <a:lnTo>
                  <a:pt x="640" y="580"/>
                </a:lnTo>
                <a:lnTo>
                  <a:pt x="647" y="566"/>
                </a:lnTo>
                <a:lnTo>
                  <a:pt x="652" y="552"/>
                </a:lnTo>
                <a:lnTo>
                  <a:pt x="655" y="538"/>
                </a:lnTo>
                <a:lnTo>
                  <a:pt x="658" y="523"/>
                </a:lnTo>
                <a:lnTo>
                  <a:pt x="659" y="508"/>
                </a:lnTo>
                <a:lnTo>
                  <a:pt x="659" y="508"/>
                </a:lnTo>
                <a:lnTo>
                  <a:pt x="658" y="492"/>
                </a:lnTo>
                <a:lnTo>
                  <a:pt x="655" y="477"/>
                </a:lnTo>
                <a:lnTo>
                  <a:pt x="652" y="463"/>
                </a:lnTo>
                <a:lnTo>
                  <a:pt x="647" y="449"/>
                </a:lnTo>
                <a:lnTo>
                  <a:pt x="640" y="436"/>
                </a:lnTo>
                <a:lnTo>
                  <a:pt x="633" y="423"/>
                </a:lnTo>
                <a:lnTo>
                  <a:pt x="624" y="412"/>
                </a:lnTo>
                <a:lnTo>
                  <a:pt x="615" y="401"/>
                </a:lnTo>
                <a:lnTo>
                  <a:pt x="604" y="391"/>
                </a:lnTo>
                <a:lnTo>
                  <a:pt x="592" y="383"/>
                </a:lnTo>
                <a:lnTo>
                  <a:pt x="580" y="375"/>
                </a:lnTo>
                <a:lnTo>
                  <a:pt x="566" y="369"/>
                </a:lnTo>
                <a:lnTo>
                  <a:pt x="552" y="363"/>
                </a:lnTo>
                <a:lnTo>
                  <a:pt x="538" y="360"/>
                </a:lnTo>
                <a:lnTo>
                  <a:pt x="523" y="358"/>
                </a:lnTo>
                <a:lnTo>
                  <a:pt x="508" y="357"/>
                </a:lnTo>
                <a:lnTo>
                  <a:pt x="508" y="357"/>
                </a:lnTo>
                <a:close/>
                <a:moveTo>
                  <a:pt x="508" y="567"/>
                </a:moveTo>
                <a:lnTo>
                  <a:pt x="508" y="567"/>
                </a:lnTo>
                <a:lnTo>
                  <a:pt x="496" y="566"/>
                </a:lnTo>
                <a:lnTo>
                  <a:pt x="485" y="563"/>
                </a:lnTo>
                <a:lnTo>
                  <a:pt x="475" y="558"/>
                </a:lnTo>
                <a:lnTo>
                  <a:pt x="466" y="550"/>
                </a:lnTo>
                <a:lnTo>
                  <a:pt x="459" y="541"/>
                </a:lnTo>
                <a:lnTo>
                  <a:pt x="454" y="531"/>
                </a:lnTo>
                <a:lnTo>
                  <a:pt x="449" y="520"/>
                </a:lnTo>
                <a:lnTo>
                  <a:pt x="448" y="508"/>
                </a:lnTo>
                <a:lnTo>
                  <a:pt x="448" y="508"/>
                </a:lnTo>
                <a:lnTo>
                  <a:pt x="449" y="495"/>
                </a:lnTo>
                <a:lnTo>
                  <a:pt x="454" y="485"/>
                </a:lnTo>
                <a:lnTo>
                  <a:pt x="459" y="475"/>
                </a:lnTo>
                <a:lnTo>
                  <a:pt x="466" y="465"/>
                </a:lnTo>
                <a:lnTo>
                  <a:pt x="475" y="459"/>
                </a:lnTo>
                <a:lnTo>
                  <a:pt x="485" y="454"/>
                </a:lnTo>
                <a:lnTo>
                  <a:pt x="496" y="449"/>
                </a:lnTo>
                <a:lnTo>
                  <a:pt x="508" y="448"/>
                </a:lnTo>
                <a:lnTo>
                  <a:pt x="508" y="448"/>
                </a:lnTo>
                <a:lnTo>
                  <a:pt x="520" y="449"/>
                </a:lnTo>
                <a:lnTo>
                  <a:pt x="531" y="454"/>
                </a:lnTo>
                <a:lnTo>
                  <a:pt x="542" y="459"/>
                </a:lnTo>
                <a:lnTo>
                  <a:pt x="550" y="465"/>
                </a:lnTo>
                <a:lnTo>
                  <a:pt x="558" y="475"/>
                </a:lnTo>
                <a:lnTo>
                  <a:pt x="563" y="485"/>
                </a:lnTo>
                <a:lnTo>
                  <a:pt x="566" y="495"/>
                </a:lnTo>
                <a:lnTo>
                  <a:pt x="567" y="508"/>
                </a:lnTo>
                <a:lnTo>
                  <a:pt x="567" y="508"/>
                </a:lnTo>
                <a:lnTo>
                  <a:pt x="566" y="520"/>
                </a:lnTo>
                <a:lnTo>
                  <a:pt x="563" y="531"/>
                </a:lnTo>
                <a:lnTo>
                  <a:pt x="558" y="541"/>
                </a:lnTo>
                <a:lnTo>
                  <a:pt x="550" y="550"/>
                </a:lnTo>
                <a:lnTo>
                  <a:pt x="542" y="558"/>
                </a:lnTo>
                <a:lnTo>
                  <a:pt x="531" y="563"/>
                </a:lnTo>
                <a:lnTo>
                  <a:pt x="520" y="566"/>
                </a:lnTo>
                <a:lnTo>
                  <a:pt x="508" y="567"/>
                </a:lnTo>
                <a:lnTo>
                  <a:pt x="508" y="5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072660" y="1901798"/>
            <a:ext cx="828000" cy="828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 115"/>
          <p:cNvSpPr>
            <a:spLocks noEditPoints="1"/>
          </p:cNvSpPr>
          <p:nvPr/>
        </p:nvSpPr>
        <p:spPr bwMode="auto">
          <a:xfrm>
            <a:off x="2324735" y="2154667"/>
            <a:ext cx="323850" cy="322263"/>
          </a:xfrm>
          <a:custGeom>
            <a:avLst/>
            <a:gdLst>
              <a:gd name="T0" fmla="*/ 789 w 1018"/>
              <a:gd name="T1" fmla="*/ 69 h 1017"/>
              <a:gd name="T2" fmla="*/ 765 w 1018"/>
              <a:gd name="T3" fmla="*/ 25 h 1017"/>
              <a:gd name="T4" fmla="*/ 719 w 1018"/>
              <a:gd name="T5" fmla="*/ 1 h 1017"/>
              <a:gd name="T6" fmla="*/ 73 w 1018"/>
              <a:gd name="T7" fmla="*/ 1 h 1017"/>
              <a:gd name="T8" fmla="*/ 27 w 1018"/>
              <a:gd name="T9" fmla="*/ 25 h 1017"/>
              <a:gd name="T10" fmla="*/ 2 w 1018"/>
              <a:gd name="T11" fmla="*/ 69 h 1017"/>
              <a:gd name="T12" fmla="*/ 2 w 1018"/>
              <a:gd name="T13" fmla="*/ 716 h 1017"/>
              <a:gd name="T14" fmla="*/ 28 w 1018"/>
              <a:gd name="T15" fmla="*/ 766 h 1017"/>
              <a:gd name="T16" fmla="*/ 67 w 1018"/>
              <a:gd name="T17" fmla="*/ 789 h 1017"/>
              <a:gd name="T18" fmla="*/ 115 w 1018"/>
              <a:gd name="T19" fmla="*/ 791 h 1017"/>
              <a:gd name="T20" fmla="*/ 163 w 1018"/>
              <a:gd name="T21" fmla="*/ 766 h 1017"/>
              <a:gd name="T22" fmla="*/ 263 w 1018"/>
              <a:gd name="T23" fmla="*/ 745 h 1017"/>
              <a:gd name="T24" fmla="*/ 589 w 1018"/>
              <a:gd name="T25" fmla="*/ 763 h 1017"/>
              <a:gd name="T26" fmla="*/ 634 w 1018"/>
              <a:gd name="T27" fmla="*/ 777 h 1017"/>
              <a:gd name="T28" fmla="*/ 870 w 1018"/>
              <a:gd name="T29" fmla="*/ 1001 h 1017"/>
              <a:gd name="T30" fmla="*/ 923 w 1018"/>
              <a:gd name="T31" fmla="*/ 1017 h 1017"/>
              <a:gd name="T32" fmla="*/ 968 w 1018"/>
              <a:gd name="T33" fmla="*/ 1006 h 1017"/>
              <a:gd name="T34" fmla="*/ 1002 w 1018"/>
              <a:gd name="T35" fmla="*/ 975 h 1017"/>
              <a:gd name="T36" fmla="*/ 1018 w 1018"/>
              <a:gd name="T37" fmla="*/ 921 h 1017"/>
              <a:gd name="T38" fmla="*/ 1011 w 1018"/>
              <a:gd name="T39" fmla="*/ 276 h 1017"/>
              <a:gd name="T40" fmla="*/ 977 w 1018"/>
              <a:gd name="T41" fmla="*/ 238 h 1017"/>
              <a:gd name="T42" fmla="*/ 927 w 1018"/>
              <a:gd name="T43" fmla="*/ 223 h 1017"/>
              <a:gd name="T44" fmla="*/ 102 w 1018"/>
              <a:gd name="T45" fmla="*/ 729 h 1017"/>
              <a:gd name="T46" fmla="*/ 73 w 1018"/>
              <a:gd name="T47" fmla="*/ 721 h 1017"/>
              <a:gd name="T48" fmla="*/ 64 w 1018"/>
              <a:gd name="T49" fmla="*/ 86 h 1017"/>
              <a:gd name="T50" fmla="*/ 80 w 1018"/>
              <a:gd name="T51" fmla="*/ 65 h 1017"/>
              <a:gd name="T52" fmla="*/ 711 w 1018"/>
              <a:gd name="T53" fmla="*/ 65 h 1017"/>
              <a:gd name="T54" fmla="*/ 727 w 1018"/>
              <a:gd name="T55" fmla="*/ 86 h 1017"/>
              <a:gd name="T56" fmla="*/ 720 w 1018"/>
              <a:gd name="T57" fmla="*/ 470 h 1017"/>
              <a:gd name="T58" fmla="*/ 429 w 1018"/>
              <a:gd name="T59" fmla="*/ 476 h 1017"/>
              <a:gd name="T60" fmla="*/ 350 w 1018"/>
              <a:gd name="T61" fmla="*/ 501 h 1017"/>
              <a:gd name="T62" fmla="*/ 954 w 1018"/>
              <a:gd name="T63" fmla="*/ 928 h 1017"/>
              <a:gd name="T64" fmla="*/ 934 w 1018"/>
              <a:gd name="T65" fmla="*/ 951 h 1017"/>
              <a:gd name="T66" fmla="*/ 900 w 1018"/>
              <a:gd name="T67" fmla="*/ 944 h 1017"/>
              <a:gd name="T68" fmla="*/ 645 w 1018"/>
              <a:gd name="T69" fmla="*/ 711 h 1017"/>
              <a:gd name="T70" fmla="*/ 318 w 1018"/>
              <a:gd name="T71" fmla="*/ 700 h 1017"/>
              <a:gd name="T72" fmla="*/ 293 w 1018"/>
              <a:gd name="T73" fmla="*/ 685 h 1017"/>
              <a:gd name="T74" fmla="*/ 379 w 1018"/>
              <a:gd name="T75" fmla="*/ 557 h 1017"/>
              <a:gd name="T76" fmla="*/ 420 w 1018"/>
              <a:gd name="T77" fmla="*/ 540 h 1017"/>
              <a:gd name="T78" fmla="*/ 727 w 1018"/>
              <a:gd name="T79" fmla="*/ 536 h 1017"/>
              <a:gd name="T80" fmla="*/ 770 w 1018"/>
              <a:gd name="T81" fmla="*/ 508 h 1017"/>
              <a:gd name="T82" fmla="*/ 791 w 1018"/>
              <a:gd name="T83" fmla="*/ 461 h 1017"/>
              <a:gd name="T84" fmla="*/ 938 w 1018"/>
              <a:gd name="T85" fmla="*/ 288 h 1017"/>
              <a:gd name="T86" fmla="*/ 955 w 1018"/>
              <a:gd name="T87" fmla="*/ 311 h 1017"/>
              <a:gd name="T88" fmla="*/ 425 w 1018"/>
              <a:gd name="T89" fmla="*/ 373 h 1017"/>
              <a:gd name="T90" fmla="*/ 445 w 1018"/>
              <a:gd name="T91" fmla="*/ 333 h 1017"/>
              <a:gd name="T92" fmla="*/ 416 w 1018"/>
              <a:gd name="T93" fmla="*/ 289 h 1017"/>
              <a:gd name="T94" fmla="*/ 371 w 1018"/>
              <a:gd name="T95" fmla="*/ 294 h 1017"/>
              <a:gd name="T96" fmla="*/ 350 w 1018"/>
              <a:gd name="T97" fmla="*/ 333 h 1017"/>
              <a:gd name="T98" fmla="*/ 380 w 1018"/>
              <a:gd name="T99" fmla="*/ 377 h 1017"/>
              <a:gd name="T100" fmla="*/ 197 w 1018"/>
              <a:gd name="T101" fmla="*/ 286 h 1017"/>
              <a:gd name="T102" fmla="*/ 160 w 1018"/>
              <a:gd name="T103" fmla="*/ 324 h 1017"/>
              <a:gd name="T104" fmla="*/ 174 w 1018"/>
              <a:gd name="T105" fmla="*/ 367 h 1017"/>
              <a:gd name="T106" fmla="*/ 217 w 1018"/>
              <a:gd name="T107" fmla="*/ 380 h 1017"/>
              <a:gd name="T108" fmla="*/ 254 w 1018"/>
              <a:gd name="T109" fmla="*/ 343 h 1017"/>
              <a:gd name="T110" fmla="*/ 240 w 1018"/>
              <a:gd name="T111" fmla="*/ 300 h 1017"/>
              <a:gd name="T112" fmla="*/ 589 w 1018"/>
              <a:gd name="T113" fmla="*/ 380 h 1017"/>
              <a:gd name="T114" fmla="*/ 629 w 1018"/>
              <a:gd name="T115" fmla="*/ 360 h 1017"/>
              <a:gd name="T116" fmla="*/ 633 w 1018"/>
              <a:gd name="T117" fmla="*/ 315 h 1017"/>
              <a:gd name="T118" fmla="*/ 589 w 1018"/>
              <a:gd name="T119" fmla="*/ 286 h 1017"/>
              <a:gd name="T120" fmla="*/ 549 w 1018"/>
              <a:gd name="T121" fmla="*/ 306 h 1017"/>
              <a:gd name="T122" fmla="*/ 545 w 1018"/>
              <a:gd name="T123" fmla="*/ 351 h 1017"/>
              <a:gd name="T124" fmla="*/ 589 w 1018"/>
              <a:gd name="T125" fmla="*/ 38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18" h="1017">
                <a:moveTo>
                  <a:pt x="927" y="223"/>
                </a:moveTo>
                <a:lnTo>
                  <a:pt x="792" y="223"/>
                </a:lnTo>
                <a:lnTo>
                  <a:pt x="792" y="86"/>
                </a:lnTo>
                <a:lnTo>
                  <a:pt x="792" y="86"/>
                </a:lnTo>
                <a:lnTo>
                  <a:pt x="791" y="78"/>
                </a:lnTo>
                <a:lnTo>
                  <a:pt x="789" y="69"/>
                </a:lnTo>
                <a:lnTo>
                  <a:pt x="787" y="61"/>
                </a:lnTo>
                <a:lnTo>
                  <a:pt x="784" y="53"/>
                </a:lnTo>
                <a:lnTo>
                  <a:pt x="780" y="45"/>
                </a:lnTo>
                <a:lnTo>
                  <a:pt x="776" y="38"/>
                </a:lnTo>
                <a:lnTo>
                  <a:pt x="770" y="31"/>
                </a:lnTo>
                <a:lnTo>
                  <a:pt x="765" y="25"/>
                </a:lnTo>
                <a:lnTo>
                  <a:pt x="758" y="19"/>
                </a:lnTo>
                <a:lnTo>
                  <a:pt x="751" y="15"/>
                </a:lnTo>
                <a:lnTo>
                  <a:pt x="743" y="10"/>
                </a:lnTo>
                <a:lnTo>
                  <a:pt x="736" y="6"/>
                </a:lnTo>
                <a:lnTo>
                  <a:pt x="727" y="3"/>
                </a:lnTo>
                <a:lnTo>
                  <a:pt x="719" y="1"/>
                </a:lnTo>
                <a:lnTo>
                  <a:pt x="709" y="0"/>
                </a:lnTo>
                <a:lnTo>
                  <a:pt x="699" y="0"/>
                </a:lnTo>
                <a:lnTo>
                  <a:pt x="92" y="0"/>
                </a:lnTo>
                <a:lnTo>
                  <a:pt x="92" y="0"/>
                </a:lnTo>
                <a:lnTo>
                  <a:pt x="82" y="0"/>
                </a:lnTo>
                <a:lnTo>
                  <a:pt x="73" y="1"/>
                </a:lnTo>
                <a:lnTo>
                  <a:pt x="64" y="3"/>
                </a:lnTo>
                <a:lnTo>
                  <a:pt x="56" y="6"/>
                </a:lnTo>
                <a:lnTo>
                  <a:pt x="48" y="10"/>
                </a:lnTo>
                <a:lnTo>
                  <a:pt x="41" y="15"/>
                </a:lnTo>
                <a:lnTo>
                  <a:pt x="33" y="19"/>
                </a:lnTo>
                <a:lnTo>
                  <a:pt x="27" y="25"/>
                </a:lnTo>
                <a:lnTo>
                  <a:pt x="21" y="31"/>
                </a:lnTo>
                <a:lnTo>
                  <a:pt x="16" y="38"/>
                </a:lnTo>
                <a:lnTo>
                  <a:pt x="12" y="45"/>
                </a:lnTo>
                <a:lnTo>
                  <a:pt x="7" y="53"/>
                </a:lnTo>
                <a:lnTo>
                  <a:pt x="4" y="61"/>
                </a:lnTo>
                <a:lnTo>
                  <a:pt x="2" y="69"/>
                </a:lnTo>
                <a:lnTo>
                  <a:pt x="1" y="78"/>
                </a:lnTo>
                <a:lnTo>
                  <a:pt x="0" y="86"/>
                </a:lnTo>
                <a:lnTo>
                  <a:pt x="0" y="698"/>
                </a:lnTo>
                <a:lnTo>
                  <a:pt x="0" y="698"/>
                </a:lnTo>
                <a:lnTo>
                  <a:pt x="1" y="708"/>
                </a:lnTo>
                <a:lnTo>
                  <a:pt x="2" y="716"/>
                </a:lnTo>
                <a:lnTo>
                  <a:pt x="4" y="726"/>
                </a:lnTo>
                <a:lnTo>
                  <a:pt x="7" y="735"/>
                </a:lnTo>
                <a:lnTo>
                  <a:pt x="12" y="743"/>
                </a:lnTo>
                <a:lnTo>
                  <a:pt x="16" y="751"/>
                </a:lnTo>
                <a:lnTo>
                  <a:pt x="21" y="758"/>
                </a:lnTo>
                <a:lnTo>
                  <a:pt x="28" y="766"/>
                </a:lnTo>
                <a:lnTo>
                  <a:pt x="28" y="766"/>
                </a:lnTo>
                <a:lnTo>
                  <a:pt x="35" y="772"/>
                </a:lnTo>
                <a:lnTo>
                  <a:pt x="43" y="777"/>
                </a:lnTo>
                <a:lnTo>
                  <a:pt x="51" y="782"/>
                </a:lnTo>
                <a:lnTo>
                  <a:pt x="59" y="786"/>
                </a:lnTo>
                <a:lnTo>
                  <a:pt x="67" y="789"/>
                </a:lnTo>
                <a:lnTo>
                  <a:pt x="77" y="791"/>
                </a:lnTo>
                <a:lnTo>
                  <a:pt x="87" y="792"/>
                </a:lnTo>
                <a:lnTo>
                  <a:pt x="95" y="794"/>
                </a:lnTo>
                <a:lnTo>
                  <a:pt x="95" y="794"/>
                </a:lnTo>
                <a:lnTo>
                  <a:pt x="105" y="792"/>
                </a:lnTo>
                <a:lnTo>
                  <a:pt x="115" y="791"/>
                </a:lnTo>
                <a:lnTo>
                  <a:pt x="123" y="789"/>
                </a:lnTo>
                <a:lnTo>
                  <a:pt x="132" y="786"/>
                </a:lnTo>
                <a:lnTo>
                  <a:pt x="140" y="783"/>
                </a:lnTo>
                <a:lnTo>
                  <a:pt x="148" y="777"/>
                </a:lnTo>
                <a:lnTo>
                  <a:pt x="155" y="772"/>
                </a:lnTo>
                <a:lnTo>
                  <a:pt x="163" y="766"/>
                </a:lnTo>
                <a:lnTo>
                  <a:pt x="230" y="700"/>
                </a:lnTo>
                <a:lnTo>
                  <a:pt x="230" y="700"/>
                </a:lnTo>
                <a:lnTo>
                  <a:pt x="236" y="713"/>
                </a:lnTo>
                <a:lnTo>
                  <a:pt x="243" y="726"/>
                </a:lnTo>
                <a:lnTo>
                  <a:pt x="252" y="737"/>
                </a:lnTo>
                <a:lnTo>
                  <a:pt x="263" y="745"/>
                </a:lnTo>
                <a:lnTo>
                  <a:pt x="276" y="753"/>
                </a:lnTo>
                <a:lnTo>
                  <a:pt x="288" y="759"/>
                </a:lnTo>
                <a:lnTo>
                  <a:pt x="303" y="762"/>
                </a:lnTo>
                <a:lnTo>
                  <a:pt x="318" y="763"/>
                </a:lnTo>
                <a:lnTo>
                  <a:pt x="589" y="763"/>
                </a:lnTo>
                <a:lnTo>
                  <a:pt x="589" y="763"/>
                </a:lnTo>
                <a:lnTo>
                  <a:pt x="597" y="763"/>
                </a:lnTo>
                <a:lnTo>
                  <a:pt x="605" y="765"/>
                </a:lnTo>
                <a:lnTo>
                  <a:pt x="612" y="767"/>
                </a:lnTo>
                <a:lnTo>
                  <a:pt x="620" y="770"/>
                </a:lnTo>
                <a:lnTo>
                  <a:pt x="626" y="773"/>
                </a:lnTo>
                <a:lnTo>
                  <a:pt x="634" y="777"/>
                </a:lnTo>
                <a:lnTo>
                  <a:pt x="640" y="782"/>
                </a:lnTo>
                <a:lnTo>
                  <a:pt x="646" y="787"/>
                </a:lnTo>
                <a:lnTo>
                  <a:pt x="855" y="989"/>
                </a:lnTo>
                <a:lnTo>
                  <a:pt x="855" y="989"/>
                </a:lnTo>
                <a:lnTo>
                  <a:pt x="862" y="995"/>
                </a:lnTo>
                <a:lnTo>
                  <a:pt x="870" y="1001"/>
                </a:lnTo>
                <a:lnTo>
                  <a:pt x="877" y="1006"/>
                </a:lnTo>
                <a:lnTo>
                  <a:pt x="886" y="1010"/>
                </a:lnTo>
                <a:lnTo>
                  <a:pt x="895" y="1012"/>
                </a:lnTo>
                <a:lnTo>
                  <a:pt x="903" y="1016"/>
                </a:lnTo>
                <a:lnTo>
                  <a:pt x="913" y="1017"/>
                </a:lnTo>
                <a:lnTo>
                  <a:pt x="923" y="1017"/>
                </a:lnTo>
                <a:lnTo>
                  <a:pt x="923" y="1017"/>
                </a:lnTo>
                <a:lnTo>
                  <a:pt x="932" y="1017"/>
                </a:lnTo>
                <a:lnTo>
                  <a:pt x="941" y="1016"/>
                </a:lnTo>
                <a:lnTo>
                  <a:pt x="950" y="1012"/>
                </a:lnTo>
                <a:lnTo>
                  <a:pt x="959" y="1010"/>
                </a:lnTo>
                <a:lnTo>
                  <a:pt x="968" y="1006"/>
                </a:lnTo>
                <a:lnTo>
                  <a:pt x="975" y="1001"/>
                </a:lnTo>
                <a:lnTo>
                  <a:pt x="983" y="995"/>
                </a:lnTo>
                <a:lnTo>
                  <a:pt x="990" y="989"/>
                </a:lnTo>
                <a:lnTo>
                  <a:pt x="990" y="989"/>
                </a:lnTo>
                <a:lnTo>
                  <a:pt x="997" y="982"/>
                </a:lnTo>
                <a:lnTo>
                  <a:pt x="1002" y="975"/>
                </a:lnTo>
                <a:lnTo>
                  <a:pt x="1006" y="966"/>
                </a:lnTo>
                <a:lnTo>
                  <a:pt x="1011" y="958"/>
                </a:lnTo>
                <a:lnTo>
                  <a:pt x="1014" y="949"/>
                </a:lnTo>
                <a:lnTo>
                  <a:pt x="1016" y="941"/>
                </a:lnTo>
                <a:lnTo>
                  <a:pt x="1017" y="931"/>
                </a:lnTo>
                <a:lnTo>
                  <a:pt x="1018" y="921"/>
                </a:lnTo>
                <a:lnTo>
                  <a:pt x="1018" y="311"/>
                </a:lnTo>
                <a:lnTo>
                  <a:pt x="1018" y="311"/>
                </a:lnTo>
                <a:lnTo>
                  <a:pt x="1017" y="301"/>
                </a:lnTo>
                <a:lnTo>
                  <a:pt x="1016" y="292"/>
                </a:lnTo>
                <a:lnTo>
                  <a:pt x="1014" y="284"/>
                </a:lnTo>
                <a:lnTo>
                  <a:pt x="1011" y="276"/>
                </a:lnTo>
                <a:lnTo>
                  <a:pt x="1007" y="269"/>
                </a:lnTo>
                <a:lnTo>
                  <a:pt x="1002" y="261"/>
                </a:lnTo>
                <a:lnTo>
                  <a:pt x="997" y="255"/>
                </a:lnTo>
                <a:lnTo>
                  <a:pt x="991" y="248"/>
                </a:lnTo>
                <a:lnTo>
                  <a:pt x="985" y="243"/>
                </a:lnTo>
                <a:lnTo>
                  <a:pt x="977" y="238"/>
                </a:lnTo>
                <a:lnTo>
                  <a:pt x="970" y="233"/>
                </a:lnTo>
                <a:lnTo>
                  <a:pt x="962" y="230"/>
                </a:lnTo>
                <a:lnTo>
                  <a:pt x="954" y="227"/>
                </a:lnTo>
                <a:lnTo>
                  <a:pt x="945" y="225"/>
                </a:lnTo>
                <a:lnTo>
                  <a:pt x="935" y="224"/>
                </a:lnTo>
                <a:lnTo>
                  <a:pt x="927" y="223"/>
                </a:lnTo>
                <a:lnTo>
                  <a:pt x="927" y="223"/>
                </a:lnTo>
                <a:close/>
                <a:moveTo>
                  <a:pt x="118" y="721"/>
                </a:moveTo>
                <a:lnTo>
                  <a:pt x="118" y="721"/>
                </a:lnTo>
                <a:lnTo>
                  <a:pt x="114" y="725"/>
                </a:lnTo>
                <a:lnTo>
                  <a:pt x="108" y="727"/>
                </a:lnTo>
                <a:lnTo>
                  <a:pt x="102" y="729"/>
                </a:lnTo>
                <a:lnTo>
                  <a:pt x="95" y="729"/>
                </a:lnTo>
                <a:lnTo>
                  <a:pt x="90" y="729"/>
                </a:lnTo>
                <a:lnTo>
                  <a:pt x="83" y="727"/>
                </a:lnTo>
                <a:lnTo>
                  <a:pt x="78" y="725"/>
                </a:lnTo>
                <a:lnTo>
                  <a:pt x="73" y="721"/>
                </a:lnTo>
                <a:lnTo>
                  <a:pt x="73" y="721"/>
                </a:lnTo>
                <a:lnTo>
                  <a:pt x="70" y="715"/>
                </a:lnTo>
                <a:lnTo>
                  <a:pt x="66" y="710"/>
                </a:lnTo>
                <a:lnTo>
                  <a:pt x="64" y="704"/>
                </a:lnTo>
                <a:lnTo>
                  <a:pt x="64" y="698"/>
                </a:lnTo>
                <a:lnTo>
                  <a:pt x="64" y="86"/>
                </a:lnTo>
                <a:lnTo>
                  <a:pt x="64" y="86"/>
                </a:lnTo>
                <a:lnTo>
                  <a:pt x="64" y="82"/>
                </a:lnTo>
                <a:lnTo>
                  <a:pt x="66" y="78"/>
                </a:lnTo>
                <a:lnTo>
                  <a:pt x="68" y="74"/>
                </a:lnTo>
                <a:lnTo>
                  <a:pt x="72" y="70"/>
                </a:lnTo>
                <a:lnTo>
                  <a:pt x="76" y="67"/>
                </a:lnTo>
                <a:lnTo>
                  <a:pt x="80" y="65"/>
                </a:lnTo>
                <a:lnTo>
                  <a:pt x="86" y="63"/>
                </a:lnTo>
                <a:lnTo>
                  <a:pt x="92" y="63"/>
                </a:lnTo>
                <a:lnTo>
                  <a:pt x="699" y="63"/>
                </a:lnTo>
                <a:lnTo>
                  <a:pt x="699" y="63"/>
                </a:lnTo>
                <a:lnTo>
                  <a:pt x="706" y="63"/>
                </a:lnTo>
                <a:lnTo>
                  <a:pt x="711" y="65"/>
                </a:lnTo>
                <a:lnTo>
                  <a:pt x="715" y="67"/>
                </a:lnTo>
                <a:lnTo>
                  <a:pt x="720" y="70"/>
                </a:lnTo>
                <a:lnTo>
                  <a:pt x="723" y="74"/>
                </a:lnTo>
                <a:lnTo>
                  <a:pt x="725" y="78"/>
                </a:lnTo>
                <a:lnTo>
                  <a:pt x="727" y="82"/>
                </a:lnTo>
                <a:lnTo>
                  <a:pt x="727" y="86"/>
                </a:lnTo>
                <a:lnTo>
                  <a:pt x="727" y="452"/>
                </a:lnTo>
                <a:lnTo>
                  <a:pt x="727" y="452"/>
                </a:lnTo>
                <a:lnTo>
                  <a:pt x="727" y="458"/>
                </a:lnTo>
                <a:lnTo>
                  <a:pt x="725" y="462"/>
                </a:lnTo>
                <a:lnTo>
                  <a:pt x="723" y="466"/>
                </a:lnTo>
                <a:lnTo>
                  <a:pt x="720" y="470"/>
                </a:lnTo>
                <a:lnTo>
                  <a:pt x="715" y="473"/>
                </a:lnTo>
                <a:lnTo>
                  <a:pt x="711" y="475"/>
                </a:lnTo>
                <a:lnTo>
                  <a:pt x="706" y="476"/>
                </a:lnTo>
                <a:lnTo>
                  <a:pt x="699" y="476"/>
                </a:lnTo>
                <a:lnTo>
                  <a:pt x="429" y="476"/>
                </a:lnTo>
                <a:lnTo>
                  <a:pt x="429" y="476"/>
                </a:lnTo>
                <a:lnTo>
                  <a:pt x="415" y="477"/>
                </a:lnTo>
                <a:lnTo>
                  <a:pt x="401" y="479"/>
                </a:lnTo>
                <a:lnTo>
                  <a:pt x="387" y="482"/>
                </a:lnTo>
                <a:lnTo>
                  <a:pt x="374" y="487"/>
                </a:lnTo>
                <a:lnTo>
                  <a:pt x="361" y="493"/>
                </a:lnTo>
                <a:lnTo>
                  <a:pt x="350" y="501"/>
                </a:lnTo>
                <a:lnTo>
                  <a:pt x="339" y="508"/>
                </a:lnTo>
                <a:lnTo>
                  <a:pt x="328" y="518"/>
                </a:lnTo>
                <a:lnTo>
                  <a:pt x="118" y="721"/>
                </a:lnTo>
                <a:close/>
                <a:moveTo>
                  <a:pt x="955" y="921"/>
                </a:moveTo>
                <a:lnTo>
                  <a:pt x="955" y="921"/>
                </a:lnTo>
                <a:lnTo>
                  <a:pt x="954" y="928"/>
                </a:lnTo>
                <a:lnTo>
                  <a:pt x="951" y="934"/>
                </a:lnTo>
                <a:lnTo>
                  <a:pt x="949" y="939"/>
                </a:lnTo>
                <a:lnTo>
                  <a:pt x="945" y="944"/>
                </a:lnTo>
                <a:lnTo>
                  <a:pt x="945" y="944"/>
                </a:lnTo>
                <a:lnTo>
                  <a:pt x="940" y="948"/>
                </a:lnTo>
                <a:lnTo>
                  <a:pt x="934" y="951"/>
                </a:lnTo>
                <a:lnTo>
                  <a:pt x="929" y="952"/>
                </a:lnTo>
                <a:lnTo>
                  <a:pt x="923" y="953"/>
                </a:lnTo>
                <a:lnTo>
                  <a:pt x="916" y="952"/>
                </a:lnTo>
                <a:lnTo>
                  <a:pt x="911" y="951"/>
                </a:lnTo>
                <a:lnTo>
                  <a:pt x="904" y="948"/>
                </a:lnTo>
                <a:lnTo>
                  <a:pt x="900" y="944"/>
                </a:lnTo>
                <a:lnTo>
                  <a:pt x="691" y="742"/>
                </a:lnTo>
                <a:lnTo>
                  <a:pt x="691" y="742"/>
                </a:lnTo>
                <a:lnTo>
                  <a:pt x="680" y="732"/>
                </a:lnTo>
                <a:lnTo>
                  <a:pt x="668" y="724"/>
                </a:lnTo>
                <a:lnTo>
                  <a:pt x="656" y="716"/>
                </a:lnTo>
                <a:lnTo>
                  <a:pt x="645" y="711"/>
                </a:lnTo>
                <a:lnTo>
                  <a:pt x="631" y="706"/>
                </a:lnTo>
                <a:lnTo>
                  <a:pt x="618" y="702"/>
                </a:lnTo>
                <a:lnTo>
                  <a:pt x="604" y="700"/>
                </a:lnTo>
                <a:lnTo>
                  <a:pt x="589" y="700"/>
                </a:lnTo>
                <a:lnTo>
                  <a:pt x="318" y="700"/>
                </a:lnTo>
                <a:lnTo>
                  <a:pt x="318" y="700"/>
                </a:lnTo>
                <a:lnTo>
                  <a:pt x="313" y="699"/>
                </a:lnTo>
                <a:lnTo>
                  <a:pt x="308" y="698"/>
                </a:lnTo>
                <a:lnTo>
                  <a:pt x="302" y="696"/>
                </a:lnTo>
                <a:lnTo>
                  <a:pt x="298" y="693"/>
                </a:lnTo>
                <a:lnTo>
                  <a:pt x="295" y="689"/>
                </a:lnTo>
                <a:lnTo>
                  <a:pt x="293" y="685"/>
                </a:lnTo>
                <a:lnTo>
                  <a:pt x="291" y="681"/>
                </a:lnTo>
                <a:lnTo>
                  <a:pt x="291" y="677"/>
                </a:lnTo>
                <a:lnTo>
                  <a:pt x="291" y="642"/>
                </a:lnTo>
                <a:lnTo>
                  <a:pt x="372" y="563"/>
                </a:lnTo>
                <a:lnTo>
                  <a:pt x="372" y="563"/>
                </a:lnTo>
                <a:lnTo>
                  <a:pt x="379" y="557"/>
                </a:lnTo>
                <a:lnTo>
                  <a:pt x="385" y="553"/>
                </a:lnTo>
                <a:lnTo>
                  <a:pt x="391" y="549"/>
                </a:lnTo>
                <a:lnTo>
                  <a:pt x="398" y="546"/>
                </a:lnTo>
                <a:lnTo>
                  <a:pt x="405" y="544"/>
                </a:lnTo>
                <a:lnTo>
                  <a:pt x="413" y="541"/>
                </a:lnTo>
                <a:lnTo>
                  <a:pt x="420" y="540"/>
                </a:lnTo>
                <a:lnTo>
                  <a:pt x="429" y="540"/>
                </a:lnTo>
                <a:lnTo>
                  <a:pt x="699" y="540"/>
                </a:lnTo>
                <a:lnTo>
                  <a:pt x="699" y="540"/>
                </a:lnTo>
                <a:lnTo>
                  <a:pt x="709" y="539"/>
                </a:lnTo>
                <a:lnTo>
                  <a:pt x="719" y="538"/>
                </a:lnTo>
                <a:lnTo>
                  <a:pt x="727" y="536"/>
                </a:lnTo>
                <a:lnTo>
                  <a:pt x="736" y="533"/>
                </a:lnTo>
                <a:lnTo>
                  <a:pt x="743" y="530"/>
                </a:lnTo>
                <a:lnTo>
                  <a:pt x="751" y="525"/>
                </a:lnTo>
                <a:lnTo>
                  <a:pt x="758" y="520"/>
                </a:lnTo>
                <a:lnTo>
                  <a:pt x="765" y="515"/>
                </a:lnTo>
                <a:lnTo>
                  <a:pt x="770" y="508"/>
                </a:lnTo>
                <a:lnTo>
                  <a:pt x="776" y="502"/>
                </a:lnTo>
                <a:lnTo>
                  <a:pt x="780" y="494"/>
                </a:lnTo>
                <a:lnTo>
                  <a:pt x="784" y="487"/>
                </a:lnTo>
                <a:lnTo>
                  <a:pt x="787" y="478"/>
                </a:lnTo>
                <a:lnTo>
                  <a:pt x="789" y="471"/>
                </a:lnTo>
                <a:lnTo>
                  <a:pt x="791" y="461"/>
                </a:lnTo>
                <a:lnTo>
                  <a:pt x="792" y="452"/>
                </a:lnTo>
                <a:lnTo>
                  <a:pt x="792" y="286"/>
                </a:lnTo>
                <a:lnTo>
                  <a:pt x="927" y="286"/>
                </a:lnTo>
                <a:lnTo>
                  <a:pt x="927" y="286"/>
                </a:lnTo>
                <a:lnTo>
                  <a:pt x="932" y="287"/>
                </a:lnTo>
                <a:lnTo>
                  <a:pt x="938" y="288"/>
                </a:lnTo>
                <a:lnTo>
                  <a:pt x="942" y="290"/>
                </a:lnTo>
                <a:lnTo>
                  <a:pt x="946" y="294"/>
                </a:lnTo>
                <a:lnTo>
                  <a:pt x="949" y="297"/>
                </a:lnTo>
                <a:lnTo>
                  <a:pt x="953" y="301"/>
                </a:lnTo>
                <a:lnTo>
                  <a:pt x="954" y="305"/>
                </a:lnTo>
                <a:lnTo>
                  <a:pt x="955" y="311"/>
                </a:lnTo>
                <a:lnTo>
                  <a:pt x="955" y="921"/>
                </a:lnTo>
                <a:close/>
                <a:moveTo>
                  <a:pt x="398" y="380"/>
                </a:moveTo>
                <a:lnTo>
                  <a:pt x="398" y="380"/>
                </a:lnTo>
                <a:lnTo>
                  <a:pt x="408" y="380"/>
                </a:lnTo>
                <a:lnTo>
                  <a:pt x="416" y="377"/>
                </a:lnTo>
                <a:lnTo>
                  <a:pt x="425" y="373"/>
                </a:lnTo>
                <a:lnTo>
                  <a:pt x="431" y="367"/>
                </a:lnTo>
                <a:lnTo>
                  <a:pt x="438" y="360"/>
                </a:lnTo>
                <a:lnTo>
                  <a:pt x="442" y="351"/>
                </a:lnTo>
                <a:lnTo>
                  <a:pt x="444" y="343"/>
                </a:lnTo>
                <a:lnTo>
                  <a:pt x="445" y="333"/>
                </a:lnTo>
                <a:lnTo>
                  <a:pt x="445" y="333"/>
                </a:lnTo>
                <a:lnTo>
                  <a:pt x="444" y="324"/>
                </a:lnTo>
                <a:lnTo>
                  <a:pt x="442" y="315"/>
                </a:lnTo>
                <a:lnTo>
                  <a:pt x="438" y="306"/>
                </a:lnTo>
                <a:lnTo>
                  <a:pt x="431" y="300"/>
                </a:lnTo>
                <a:lnTo>
                  <a:pt x="425" y="294"/>
                </a:lnTo>
                <a:lnTo>
                  <a:pt x="416" y="289"/>
                </a:lnTo>
                <a:lnTo>
                  <a:pt x="408" y="286"/>
                </a:lnTo>
                <a:lnTo>
                  <a:pt x="398" y="286"/>
                </a:lnTo>
                <a:lnTo>
                  <a:pt x="398" y="286"/>
                </a:lnTo>
                <a:lnTo>
                  <a:pt x="388" y="286"/>
                </a:lnTo>
                <a:lnTo>
                  <a:pt x="380" y="289"/>
                </a:lnTo>
                <a:lnTo>
                  <a:pt x="371" y="294"/>
                </a:lnTo>
                <a:lnTo>
                  <a:pt x="364" y="300"/>
                </a:lnTo>
                <a:lnTo>
                  <a:pt x="358" y="306"/>
                </a:lnTo>
                <a:lnTo>
                  <a:pt x="354" y="315"/>
                </a:lnTo>
                <a:lnTo>
                  <a:pt x="351" y="324"/>
                </a:lnTo>
                <a:lnTo>
                  <a:pt x="350" y="333"/>
                </a:lnTo>
                <a:lnTo>
                  <a:pt x="350" y="333"/>
                </a:lnTo>
                <a:lnTo>
                  <a:pt x="351" y="343"/>
                </a:lnTo>
                <a:lnTo>
                  <a:pt x="354" y="351"/>
                </a:lnTo>
                <a:lnTo>
                  <a:pt x="358" y="360"/>
                </a:lnTo>
                <a:lnTo>
                  <a:pt x="364" y="367"/>
                </a:lnTo>
                <a:lnTo>
                  <a:pt x="371" y="373"/>
                </a:lnTo>
                <a:lnTo>
                  <a:pt x="380" y="377"/>
                </a:lnTo>
                <a:lnTo>
                  <a:pt x="388" y="380"/>
                </a:lnTo>
                <a:lnTo>
                  <a:pt x="398" y="380"/>
                </a:lnTo>
                <a:lnTo>
                  <a:pt x="398" y="380"/>
                </a:lnTo>
                <a:close/>
                <a:moveTo>
                  <a:pt x="207" y="286"/>
                </a:moveTo>
                <a:lnTo>
                  <a:pt x="207" y="286"/>
                </a:lnTo>
                <a:lnTo>
                  <a:pt x="197" y="286"/>
                </a:lnTo>
                <a:lnTo>
                  <a:pt x="189" y="289"/>
                </a:lnTo>
                <a:lnTo>
                  <a:pt x="180" y="294"/>
                </a:lnTo>
                <a:lnTo>
                  <a:pt x="174" y="300"/>
                </a:lnTo>
                <a:lnTo>
                  <a:pt x="167" y="306"/>
                </a:lnTo>
                <a:lnTo>
                  <a:pt x="163" y="315"/>
                </a:lnTo>
                <a:lnTo>
                  <a:pt x="160" y="324"/>
                </a:lnTo>
                <a:lnTo>
                  <a:pt x="160" y="333"/>
                </a:lnTo>
                <a:lnTo>
                  <a:pt x="160" y="333"/>
                </a:lnTo>
                <a:lnTo>
                  <a:pt x="160" y="343"/>
                </a:lnTo>
                <a:lnTo>
                  <a:pt x="163" y="351"/>
                </a:lnTo>
                <a:lnTo>
                  <a:pt x="167" y="360"/>
                </a:lnTo>
                <a:lnTo>
                  <a:pt x="174" y="367"/>
                </a:lnTo>
                <a:lnTo>
                  <a:pt x="180" y="373"/>
                </a:lnTo>
                <a:lnTo>
                  <a:pt x="189" y="377"/>
                </a:lnTo>
                <a:lnTo>
                  <a:pt x="197" y="380"/>
                </a:lnTo>
                <a:lnTo>
                  <a:pt x="207" y="380"/>
                </a:lnTo>
                <a:lnTo>
                  <a:pt x="207" y="380"/>
                </a:lnTo>
                <a:lnTo>
                  <a:pt x="217" y="380"/>
                </a:lnTo>
                <a:lnTo>
                  <a:pt x="225" y="377"/>
                </a:lnTo>
                <a:lnTo>
                  <a:pt x="234" y="373"/>
                </a:lnTo>
                <a:lnTo>
                  <a:pt x="240" y="367"/>
                </a:lnTo>
                <a:lnTo>
                  <a:pt x="247" y="360"/>
                </a:lnTo>
                <a:lnTo>
                  <a:pt x="251" y="351"/>
                </a:lnTo>
                <a:lnTo>
                  <a:pt x="254" y="343"/>
                </a:lnTo>
                <a:lnTo>
                  <a:pt x="254" y="333"/>
                </a:lnTo>
                <a:lnTo>
                  <a:pt x="254" y="333"/>
                </a:lnTo>
                <a:lnTo>
                  <a:pt x="254" y="324"/>
                </a:lnTo>
                <a:lnTo>
                  <a:pt x="251" y="315"/>
                </a:lnTo>
                <a:lnTo>
                  <a:pt x="247" y="306"/>
                </a:lnTo>
                <a:lnTo>
                  <a:pt x="240" y="300"/>
                </a:lnTo>
                <a:lnTo>
                  <a:pt x="234" y="294"/>
                </a:lnTo>
                <a:lnTo>
                  <a:pt x="225" y="289"/>
                </a:lnTo>
                <a:lnTo>
                  <a:pt x="217" y="286"/>
                </a:lnTo>
                <a:lnTo>
                  <a:pt x="207" y="286"/>
                </a:lnTo>
                <a:lnTo>
                  <a:pt x="207" y="286"/>
                </a:lnTo>
                <a:close/>
                <a:moveTo>
                  <a:pt x="589" y="380"/>
                </a:moveTo>
                <a:lnTo>
                  <a:pt x="589" y="380"/>
                </a:lnTo>
                <a:lnTo>
                  <a:pt x="598" y="380"/>
                </a:lnTo>
                <a:lnTo>
                  <a:pt x="607" y="377"/>
                </a:lnTo>
                <a:lnTo>
                  <a:pt x="616" y="373"/>
                </a:lnTo>
                <a:lnTo>
                  <a:pt x="622" y="367"/>
                </a:lnTo>
                <a:lnTo>
                  <a:pt x="629" y="360"/>
                </a:lnTo>
                <a:lnTo>
                  <a:pt x="633" y="351"/>
                </a:lnTo>
                <a:lnTo>
                  <a:pt x="635" y="343"/>
                </a:lnTo>
                <a:lnTo>
                  <a:pt x="636" y="333"/>
                </a:lnTo>
                <a:lnTo>
                  <a:pt x="636" y="333"/>
                </a:lnTo>
                <a:lnTo>
                  <a:pt x="635" y="324"/>
                </a:lnTo>
                <a:lnTo>
                  <a:pt x="633" y="315"/>
                </a:lnTo>
                <a:lnTo>
                  <a:pt x="629" y="306"/>
                </a:lnTo>
                <a:lnTo>
                  <a:pt x="622" y="300"/>
                </a:lnTo>
                <a:lnTo>
                  <a:pt x="616" y="294"/>
                </a:lnTo>
                <a:lnTo>
                  <a:pt x="607" y="289"/>
                </a:lnTo>
                <a:lnTo>
                  <a:pt x="598" y="286"/>
                </a:lnTo>
                <a:lnTo>
                  <a:pt x="589" y="286"/>
                </a:lnTo>
                <a:lnTo>
                  <a:pt x="589" y="286"/>
                </a:lnTo>
                <a:lnTo>
                  <a:pt x="579" y="286"/>
                </a:lnTo>
                <a:lnTo>
                  <a:pt x="570" y="289"/>
                </a:lnTo>
                <a:lnTo>
                  <a:pt x="562" y="294"/>
                </a:lnTo>
                <a:lnTo>
                  <a:pt x="554" y="300"/>
                </a:lnTo>
                <a:lnTo>
                  <a:pt x="549" y="306"/>
                </a:lnTo>
                <a:lnTo>
                  <a:pt x="545" y="315"/>
                </a:lnTo>
                <a:lnTo>
                  <a:pt x="542" y="324"/>
                </a:lnTo>
                <a:lnTo>
                  <a:pt x="541" y="333"/>
                </a:lnTo>
                <a:lnTo>
                  <a:pt x="541" y="333"/>
                </a:lnTo>
                <a:lnTo>
                  <a:pt x="542" y="343"/>
                </a:lnTo>
                <a:lnTo>
                  <a:pt x="545" y="351"/>
                </a:lnTo>
                <a:lnTo>
                  <a:pt x="549" y="360"/>
                </a:lnTo>
                <a:lnTo>
                  <a:pt x="554" y="367"/>
                </a:lnTo>
                <a:lnTo>
                  <a:pt x="562" y="373"/>
                </a:lnTo>
                <a:lnTo>
                  <a:pt x="570" y="377"/>
                </a:lnTo>
                <a:lnTo>
                  <a:pt x="579" y="380"/>
                </a:lnTo>
                <a:lnTo>
                  <a:pt x="589" y="380"/>
                </a:lnTo>
                <a:lnTo>
                  <a:pt x="589" y="3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18" name="原创设计师QQ：598969553           _26"/>
          <p:cNvSpPr/>
          <p:nvPr/>
        </p:nvSpPr>
        <p:spPr>
          <a:xfrm>
            <a:off x="1158622" y="5104875"/>
            <a:ext cx="2656075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原创设计师QQ：598969553           _26"/>
          <p:cNvSpPr/>
          <p:nvPr/>
        </p:nvSpPr>
        <p:spPr>
          <a:xfrm>
            <a:off x="4767962" y="5104875"/>
            <a:ext cx="2656075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原创设计师QQ：598969553           _26"/>
          <p:cNvSpPr/>
          <p:nvPr/>
        </p:nvSpPr>
        <p:spPr>
          <a:xfrm>
            <a:off x="8377302" y="5104875"/>
            <a:ext cx="2656075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原创设计师QQ：598969553           _26"/>
          <p:cNvSpPr/>
          <p:nvPr/>
        </p:nvSpPr>
        <p:spPr>
          <a:xfrm>
            <a:off x="1158622" y="2879690"/>
            <a:ext cx="2656075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原创设计师QQ：598969553           _26"/>
          <p:cNvSpPr/>
          <p:nvPr/>
        </p:nvSpPr>
        <p:spPr>
          <a:xfrm>
            <a:off x="4767962" y="2879690"/>
            <a:ext cx="2656075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原创设计师QQ：598969553           _26"/>
          <p:cNvSpPr/>
          <p:nvPr/>
        </p:nvSpPr>
        <p:spPr>
          <a:xfrm>
            <a:off x="8377302" y="2879690"/>
            <a:ext cx="2656075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4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41644"/>
      </p:ext>
    </p:extLst>
  </p:cSld>
  <p:clrMapOvr>
    <a:masterClrMapping/>
  </p:clrMapOvr>
  <p:transition spd="slow" advClick="0" advTm="4000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点击添加章节标题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194" y="1505248"/>
            <a:ext cx="3316511" cy="5352752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 flipH="1">
            <a:off x="2430357" y="1918333"/>
            <a:ext cx="325940" cy="325940"/>
          </a:xfrm>
          <a:prstGeom prst="ellipse">
            <a:avLst/>
          </a:prstGeom>
          <a:solidFill>
            <a:schemeClr val="accent1"/>
          </a:soli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 flipH="1">
            <a:off x="2430357" y="3210105"/>
            <a:ext cx="325940" cy="325940"/>
          </a:xfrm>
          <a:prstGeom prst="ellipse">
            <a:avLst/>
          </a:prstGeom>
          <a:solidFill>
            <a:schemeClr val="accent1"/>
          </a:soli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flipH="1">
            <a:off x="2430357" y="4545420"/>
            <a:ext cx="325940" cy="325940"/>
          </a:xfrm>
          <a:prstGeom prst="ellipse">
            <a:avLst/>
          </a:prstGeom>
          <a:solidFill>
            <a:schemeClr val="accent1"/>
          </a:solidFill>
          <a:ln w="12700">
            <a:gradFill>
              <a:gsLst>
                <a:gs pos="89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7200000" scaled="0"/>
            </a:gradFill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原创设计师QQ：598969553           _26"/>
          <p:cNvSpPr/>
          <p:nvPr/>
        </p:nvSpPr>
        <p:spPr>
          <a:xfrm>
            <a:off x="2866969" y="1705046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原创设计师QQ：598969553           _26"/>
          <p:cNvSpPr/>
          <p:nvPr/>
        </p:nvSpPr>
        <p:spPr>
          <a:xfrm>
            <a:off x="2866969" y="2996818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原创设计师QQ：598969553           _26"/>
          <p:cNvSpPr/>
          <p:nvPr/>
        </p:nvSpPr>
        <p:spPr>
          <a:xfrm>
            <a:off x="2866969" y="4332133"/>
            <a:ext cx="2556151" cy="752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Open Sans" panose="020B0606030504020204" pitchFamily="34" charset="0"/>
              </a:rPr>
              <a:t>单击此处添加文字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为了更好地保障您的权益，防范您的作品被黑，平台需要这么做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3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54520"/>
      </p:ext>
    </p:extLst>
  </p:cSld>
  <p:clrMapOvr>
    <a:masterClrMapping/>
  </p:clrMapOvr>
  <p:transition spd="slow" advClick="0" advTm="4000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022416" y="3329379"/>
            <a:ext cx="4134465" cy="480131"/>
          </a:xfrm>
          <a:noFill/>
        </p:spPr>
        <p:txBody>
          <a:bodyPr vert="horz" wrap="none" lIns="91440" tIns="45720" rIns="91440" bIns="45720" rtlCol="0" anchor="ctr">
            <a:spAutoFit/>
          </a:bodyPr>
          <a:lstStyle/>
          <a:p>
            <a:r>
              <a:rPr lang="zh-CN" altLang="en-US" dirty="0">
                <a:gradFill flip="none" rotWithShape="1">
                  <a:gsLst>
                    <a:gs pos="48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点击添加目录过渡页标题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>
          <a:xfrm>
            <a:off x="2149475" y="3929001"/>
            <a:ext cx="7893050" cy="54854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ym typeface="+mn-lt"/>
              </a:rPr>
              <a:t>Magic rain studio sales template, a more beautiful template please magic rainMagic rain studio sales template, a moreMagic rain studio sales template, a more beautiful template please magic rainMagic rain studio sales</a:t>
            </a:r>
          </a:p>
        </p:txBody>
      </p:sp>
      <p:sp>
        <p:nvSpPr>
          <p:cNvPr id="4" name="原创设计师QQ69613753       _5"/>
          <p:cNvSpPr txBox="1"/>
          <p:nvPr/>
        </p:nvSpPr>
        <p:spPr>
          <a:xfrm>
            <a:off x="5588490" y="822201"/>
            <a:ext cx="1015021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600" dirty="0">
                <a:gradFill flip="none" rotWithShape="1">
                  <a:gsLst>
                    <a:gs pos="48000">
                      <a:schemeClr val="bg1"/>
                    </a:gs>
                    <a:gs pos="85000">
                      <a:schemeClr val="bg1">
                        <a:alpha val="0"/>
                      </a:schemeClr>
                    </a:gs>
                  </a:gsLst>
                  <a:lin ang="5400000" scaled="1"/>
                  <a:tileRect/>
                </a:gradFill>
                <a:latin typeface="Agency FB" panose="020B0503020202020204" pitchFamily="34" charset="0"/>
              </a:rPr>
              <a:t>2</a:t>
            </a:r>
            <a:endParaRPr lang="zh-CN" altLang="en-US" sz="16600" dirty="0">
              <a:gradFill flip="none" rotWithShape="1">
                <a:gsLst>
                  <a:gs pos="48000">
                    <a:schemeClr val="bg1"/>
                  </a:gs>
                  <a:gs pos="85000">
                    <a:schemeClr val="bg1">
                      <a:alpha val="0"/>
                    </a:schemeClr>
                  </a:gs>
                </a:gsLst>
                <a:lin ang="5400000" scaled="1"/>
                <a:tileRect/>
              </a:gradFill>
              <a:latin typeface="Agency FB" panose="020B0503020202020204" pitchFamily="34" charset="0"/>
            </a:endParaRPr>
          </a:p>
        </p:txBody>
      </p:sp>
      <p:pic>
        <p:nvPicPr>
          <p:cNvPr id="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278655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203442"/>
      </p:ext>
    </p:extLst>
  </p:cSld>
  <p:clrMapOvr>
    <a:masterClrMapping/>
  </p:clrMapOvr>
  <p:transition spd="slow" advClick="0" advTm="4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主题​​">
  <a:themeElements>
    <a:clrScheme name="自定义 6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467D"/>
      </a:accent1>
      <a:accent2>
        <a:srgbClr val="404040"/>
      </a:accent2>
      <a:accent3>
        <a:srgbClr val="21467D"/>
      </a:accent3>
      <a:accent4>
        <a:srgbClr val="404040"/>
      </a:accent4>
      <a:accent5>
        <a:srgbClr val="21467D"/>
      </a:accent5>
      <a:accent6>
        <a:srgbClr val="404040"/>
      </a:accent6>
      <a:hlink>
        <a:srgbClr val="0563C1"/>
      </a:hlink>
      <a:folHlink>
        <a:srgbClr val="954F72"/>
      </a:folHlink>
    </a:clrScheme>
    <a:fontScheme name="定制模板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2614</Words>
  <Application>Microsoft Office PowerPoint</Application>
  <PresentationFormat>宽屏</PresentationFormat>
  <Paragraphs>251</Paragraphs>
  <Slides>24</Slides>
  <Notes>24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Lao UI</vt:lpstr>
      <vt:lpstr>Montserrat Light</vt:lpstr>
      <vt:lpstr>Open Sans</vt:lpstr>
      <vt:lpstr>Open Sans Light</vt:lpstr>
      <vt:lpstr>等线</vt:lpstr>
      <vt:lpstr>华文细黑</vt:lpstr>
      <vt:lpstr>微软雅黑</vt:lpstr>
      <vt:lpstr>Agency FB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点击添加目录过渡页标题</vt:lpstr>
      <vt:lpstr>PowerPoint 演示文稿</vt:lpstr>
      <vt:lpstr>PowerPoint 演示文稿</vt:lpstr>
      <vt:lpstr>PowerPoint 演示文稿</vt:lpstr>
      <vt:lpstr>PowerPoint 演示文稿</vt:lpstr>
      <vt:lpstr>点击添加目录过渡页标题</vt:lpstr>
      <vt:lpstr>PowerPoint 演示文稿</vt:lpstr>
      <vt:lpstr>PowerPoint 演示文稿</vt:lpstr>
      <vt:lpstr>PowerPoint 演示文稿</vt:lpstr>
      <vt:lpstr>PowerPoint 演示文稿</vt:lpstr>
      <vt:lpstr>点击添加目录过渡页标题</vt:lpstr>
      <vt:lpstr>PowerPoint 演示文稿</vt:lpstr>
      <vt:lpstr>PowerPoint 演示文稿</vt:lpstr>
      <vt:lpstr>PowerPoint 演示文稿</vt:lpstr>
      <vt:lpstr>PowerPoint 演示文稿</vt:lpstr>
      <vt:lpstr>点击添加目录过渡页标题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奔跑吧创意星空版式商务总结模板</dc:title>
  <dc:creator>user</dc:creator>
  <cp:lastModifiedBy>china</cp:lastModifiedBy>
  <cp:revision>22</cp:revision>
  <dcterms:created xsi:type="dcterms:W3CDTF">2016-06-05T10:34:02Z</dcterms:created>
  <dcterms:modified xsi:type="dcterms:W3CDTF">2017-06-15T16:22:15Z</dcterms:modified>
</cp:coreProperties>
</file>

<file path=docProps/thumbnail.jpeg>
</file>